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62" r:id="rId7"/>
    <p:sldId id="258" r:id="rId8"/>
    <p:sldId id="259" r:id="rId9"/>
    <p:sldId id="260" r:id="rId10"/>
    <p:sldId id="261" r:id="rId11"/>
    <p:sldId id="278" r:id="rId12"/>
    <p:sldId id="264" r:id="rId13"/>
    <p:sldId id="270" r:id="rId14"/>
    <p:sldId id="265" r:id="rId15"/>
    <p:sldId id="268" r:id="rId16"/>
    <p:sldId id="269"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E36123-A581-45E7-A55A-B1019134800C}" v="2" dt="2021-10-25T01:32:59.6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132" y="17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eran Sharp (student)" userId="S::2134299s@student.gla.ac.uk::840f7a07-b230-47c1-905c-61850eb95e98" providerId="AD" clId="Web-{AA42635C-AA6A-4771-8737-61E89950EB98}"/>
    <pc:docChg chg="addSld modSld sldOrd">
      <pc:chgData name="Kieran Sharp (student)" userId="S::2134299s@student.gla.ac.uk::840f7a07-b230-47c1-905c-61850eb95e98" providerId="AD" clId="Web-{AA42635C-AA6A-4771-8737-61E89950EB98}" dt="2021-10-20T12:50:11.285" v="507" actId="20577"/>
      <pc:docMkLst>
        <pc:docMk/>
      </pc:docMkLst>
      <pc:sldChg chg="modSp new ord">
        <pc:chgData name="Kieran Sharp (student)" userId="S::2134299s@student.gla.ac.uk::840f7a07-b230-47c1-905c-61850eb95e98" providerId="AD" clId="Web-{AA42635C-AA6A-4771-8737-61E89950EB98}" dt="2021-10-20T12:50:11.285" v="507" actId="20577"/>
        <pc:sldMkLst>
          <pc:docMk/>
          <pc:sldMk cId="418115246" sldId="270"/>
        </pc:sldMkLst>
        <pc:spChg chg="mod">
          <ac:chgData name="Kieran Sharp (student)" userId="S::2134299s@student.gla.ac.uk::840f7a07-b230-47c1-905c-61850eb95e98" providerId="AD" clId="Web-{AA42635C-AA6A-4771-8737-61E89950EB98}" dt="2021-10-20T12:32:07.300" v="10" actId="20577"/>
          <ac:spMkLst>
            <pc:docMk/>
            <pc:sldMk cId="418115246" sldId="270"/>
            <ac:spMk id="2" creationId="{2CB305EF-CBBA-430A-A59D-E39BCDB4D4B7}"/>
          </ac:spMkLst>
        </pc:spChg>
        <pc:spChg chg="mod">
          <ac:chgData name="Kieran Sharp (student)" userId="S::2134299s@student.gla.ac.uk::840f7a07-b230-47c1-905c-61850eb95e98" providerId="AD" clId="Web-{AA42635C-AA6A-4771-8737-61E89950EB98}" dt="2021-10-20T12:50:11.285" v="507" actId="20577"/>
          <ac:spMkLst>
            <pc:docMk/>
            <pc:sldMk cId="418115246" sldId="270"/>
            <ac:spMk id="3" creationId="{1189AE23-E7DD-4DE7-B008-9A89172AD8B3}"/>
          </ac:spMkLst>
        </pc:spChg>
      </pc:sldChg>
    </pc:docChg>
  </pc:docChgLst>
  <pc:docChgLst>
    <pc:chgData name="German Cherstvov (student)" userId="S::2472866c@student.gla.ac.uk::4a7df3b4-9c6a-4a51-940a-ec7c117836b3" providerId="AD" clId="Web-{AB441DBC-CBF3-41B0-A16F-82912AE1379D}"/>
    <pc:docChg chg="modSld sldOrd">
      <pc:chgData name="German Cherstvov (student)" userId="S::2472866c@student.gla.ac.uk::4a7df3b4-9c6a-4a51-940a-ec7c117836b3" providerId="AD" clId="Web-{AB441DBC-CBF3-41B0-A16F-82912AE1379D}" dt="2021-10-20T13:22:43.564" v="20" actId="20577"/>
      <pc:docMkLst>
        <pc:docMk/>
      </pc:docMkLst>
      <pc:sldChg chg="modSp ord">
        <pc:chgData name="German Cherstvov (student)" userId="S::2472866c@student.gla.ac.uk::4a7df3b4-9c6a-4a51-940a-ec7c117836b3" providerId="AD" clId="Web-{AB441DBC-CBF3-41B0-A16F-82912AE1379D}" dt="2021-10-20T13:22:43.564" v="20" actId="20577"/>
        <pc:sldMkLst>
          <pc:docMk/>
          <pc:sldMk cId="243567211" sldId="269"/>
        </pc:sldMkLst>
        <pc:spChg chg="mod">
          <ac:chgData name="German Cherstvov (student)" userId="S::2472866c@student.gla.ac.uk::4a7df3b4-9c6a-4a51-940a-ec7c117836b3" providerId="AD" clId="Web-{AB441DBC-CBF3-41B0-A16F-82912AE1379D}" dt="2021-10-20T13:22:43.564" v="20" actId="20577"/>
          <ac:spMkLst>
            <pc:docMk/>
            <pc:sldMk cId="243567211" sldId="269"/>
            <ac:spMk id="3" creationId="{E297C86A-7ACD-471B-9E84-CC4BCC80F731}"/>
          </ac:spMkLst>
        </pc:spChg>
      </pc:sldChg>
    </pc:docChg>
  </pc:docChgLst>
  <pc:docChgLst>
    <pc:chgData name="Alex Chak (student)" userId="S::2558782c@student.gla.ac.uk::d64426a5-4e96-45ff-80be-dc59232329c1" providerId="AD" clId="Web-{DB3C9D1A-B713-4196-B83F-DF411FB695A4}"/>
    <pc:docChg chg="addSld modSld">
      <pc:chgData name="Alex Chak (student)" userId="S::2558782c@student.gla.ac.uk::d64426a5-4e96-45ff-80be-dc59232329c1" providerId="AD" clId="Web-{DB3C9D1A-B713-4196-B83F-DF411FB695A4}" dt="2021-10-20T11:41:54.896" v="180" actId="20577"/>
      <pc:docMkLst>
        <pc:docMk/>
      </pc:docMkLst>
      <pc:sldChg chg="modSp">
        <pc:chgData name="Alex Chak (student)" userId="S::2558782c@student.gla.ac.uk::d64426a5-4e96-45ff-80be-dc59232329c1" providerId="AD" clId="Web-{DB3C9D1A-B713-4196-B83F-DF411FB695A4}" dt="2021-10-20T11:26:47.874" v="5" actId="20577"/>
        <pc:sldMkLst>
          <pc:docMk/>
          <pc:sldMk cId="109857222" sldId="256"/>
        </pc:sldMkLst>
        <pc:spChg chg="mod">
          <ac:chgData name="Alex Chak (student)" userId="S::2558782c@student.gla.ac.uk::d64426a5-4e96-45ff-80be-dc59232329c1" providerId="AD" clId="Web-{DB3C9D1A-B713-4196-B83F-DF411FB695A4}" dt="2021-10-20T11:26:47.874" v="5" actId="20577"/>
          <ac:spMkLst>
            <pc:docMk/>
            <pc:sldMk cId="109857222" sldId="256"/>
            <ac:spMk id="2" creationId="{00000000-0000-0000-0000-000000000000}"/>
          </ac:spMkLst>
        </pc:spChg>
      </pc:sldChg>
      <pc:sldChg chg="addSp modSp new">
        <pc:chgData name="Alex Chak (student)" userId="S::2558782c@student.gla.ac.uk::d64426a5-4e96-45ff-80be-dc59232329c1" providerId="AD" clId="Web-{DB3C9D1A-B713-4196-B83F-DF411FB695A4}" dt="2021-10-20T11:40:40.814" v="150" actId="20577"/>
        <pc:sldMkLst>
          <pc:docMk/>
          <pc:sldMk cId="2231878581" sldId="257"/>
        </pc:sldMkLst>
        <pc:spChg chg="mod">
          <ac:chgData name="Alex Chak (student)" userId="S::2558782c@student.gla.ac.uk::d64426a5-4e96-45ff-80be-dc59232329c1" providerId="AD" clId="Web-{DB3C9D1A-B713-4196-B83F-DF411FB695A4}" dt="2021-10-20T11:32:40.504" v="12" actId="20577"/>
          <ac:spMkLst>
            <pc:docMk/>
            <pc:sldMk cId="2231878581" sldId="257"/>
            <ac:spMk id="2" creationId="{C1FF4E5B-5E59-4B84-81D5-50D01B267A35}"/>
          </ac:spMkLst>
        </pc:spChg>
        <pc:spChg chg="mod">
          <ac:chgData name="Alex Chak (student)" userId="S::2558782c@student.gla.ac.uk::d64426a5-4e96-45ff-80be-dc59232329c1" providerId="AD" clId="Web-{DB3C9D1A-B713-4196-B83F-DF411FB695A4}" dt="2021-10-20T11:40:40.814" v="150" actId="20577"/>
          <ac:spMkLst>
            <pc:docMk/>
            <pc:sldMk cId="2231878581" sldId="257"/>
            <ac:spMk id="3" creationId="{067E7823-1A91-4721-B331-9D9D2F15ABF2}"/>
          </ac:spMkLst>
        </pc:spChg>
        <pc:picChg chg="add mod">
          <ac:chgData name="Alex Chak (student)" userId="S::2558782c@student.gla.ac.uk::d64426a5-4e96-45ff-80be-dc59232329c1" providerId="AD" clId="Web-{DB3C9D1A-B713-4196-B83F-DF411FB695A4}" dt="2021-10-20T11:35:16.857" v="50" actId="1076"/>
          <ac:picMkLst>
            <pc:docMk/>
            <pc:sldMk cId="2231878581" sldId="257"/>
            <ac:picMk id="4" creationId="{6EEBB39C-8855-4A02-ADF4-725316BB70ED}"/>
          </ac:picMkLst>
        </pc:picChg>
      </pc:sldChg>
      <pc:sldChg chg="new">
        <pc:chgData name="Alex Chak (student)" userId="S::2558782c@student.gla.ac.uk::d64426a5-4e96-45ff-80be-dc59232329c1" providerId="AD" clId="Web-{DB3C9D1A-B713-4196-B83F-DF411FB695A4}" dt="2021-10-20T11:26:42.312" v="1"/>
        <pc:sldMkLst>
          <pc:docMk/>
          <pc:sldMk cId="3684219960" sldId="258"/>
        </pc:sldMkLst>
      </pc:sldChg>
      <pc:sldChg chg="new">
        <pc:chgData name="Alex Chak (student)" userId="S::2558782c@student.gla.ac.uk::d64426a5-4e96-45ff-80be-dc59232329c1" providerId="AD" clId="Web-{DB3C9D1A-B713-4196-B83F-DF411FB695A4}" dt="2021-10-20T11:26:43.890" v="2"/>
        <pc:sldMkLst>
          <pc:docMk/>
          <pc:sldMk cId="3985023898" sldId="259"/>
        </pc:sldMkLst>
      </pc:sldChg>
      <pc:sldChg chg="new">
        <pc:chgData name="Alex Chak (student)" userId="S::2558782c@student.gla.ac.uk::d64426a5-4e96-45ff-80be-dc59232329c1" providerId="AD" clId="Web-{DB3C9D1A-B713-4196-B83F-DF411FB695A4}" dt="2021-10-20T11:26:44.452" v="3"/>
        <pc:sldMkLst>
          <pc:docMk/>
          <pc:sldMk cId="2743046814" sldId="260"/>
        </pc:sldMkLst>
      </pc:sldChg>
      <pc:sldChg chg="new">
        <pc:chgData name="Alex Chak (student)" userId="S::2558782c@student.gla.ac.uk::d64426a5-4e96-45ff-80be-dc59232329c1" providerId="AD" clId="Web-{DB3C9D1A-B713-4196-B83F-DF411FB695A4}" dt="2021-10-20T11:27:00.563" v="6"/>
        <pc:sldMkLst>
          <pc:docMk/>
          <pc:sldMk cId="2497095122" sldId="261"/>
        </pc:sldMkLst>
      </pc:sldChg>
      <pc:sldChg chg="modSp new">
        <pc:chgData name="Alex Chak (student)" userId="S::2558782c@student.gla.ac.uk::d64426a5-4e96-45ff-80be-dc59232329c1" providerId="AD" clId="Web-{DB3C9D1A-B713-4196-B83F-DF411FB695A4}" dt="2021-10-20T11:41:54.896" v="180" actId="20577"/>
        <pc:sldMkLst>
          <pc:docMk/>
          <pc:sldMk cId="3422169160" sldId="262"/>
        </pc:sldMkLst>
        <pc:spChg chg="mod">
          <ac:chgData name="Alex Chak (student)" userId="S::2558782c@student.gla.ac.uk::d64426a5-4e96-45ff-80be-dc59232329c1" providerId="AD" clId="Web-{DB3C9D1A-B713-4196-B83F-DF411FB695A4}" dt="2021-10-20T11:38:48.354" v="92" actId="20577"/>
          <ac:spMkLst>
            <pc:docMk/>
            <pc:sldMk cId="3422169160" sldId="262"/>
            <ac:spMk id="2" creationId="{8038A031-40CD-42A5-B69E-20908A822C0D}"/>
          </ac:spMkLst>
        </pc:spChg>
        <pc:spChg chg="mod">
          <ac:chgData name="Alex Chak (student)" userId="S::2558782c@student.gla.ac.uk::d64426a5-4e96-45ff-80be-dc59232329c1" providerId="AD" clId="Web-{DB3C9D1A-B713-4196-B83F-DF411FB695A4}" dt="2021-10-20T11:41:54.896" v="180" actId="20577"/>
          <ac:spMkLst>
            <pc:docMk/>
            <pc:sldMk cId="3422169160" sldId="262"/>
            <ac:spMk id="3" creationId="{78AE6EED-1646-477E-BB58-CA8AE761B69C}"/>
          </ac:spMkLst>
        </pc:spChg>
      </pc:sldChg>
    </pc:docChg>
  </pc:docChgLst>
  <pc:docChgLst>
    <pc:chgData name="Ben Johnston (student)" userId="S::2432411j@student.gla.ac.uk::81546300-d181-4379-a402-17735c0468b6" providerId="AD" clId="Web-{875B819B-C9EF-4EA1-95BF-E7B6E13C0838}"/>
    <pc:docChg chg="modSld">
      <pc:chgData name="Ben Johnston (student)" userId="S::2432411j@student.gla.ac.uk::81546300-d181-4379-a402-17735c0468b6" providerId="AD" clId="Web-{875B819B-C9EF-4EA1-95BF-E7B6E13C0838}" dt="2021-10-20T14:21:46.059" v="21" actId="20577"/>
      <pc:docMkLst>
        <pc:docMk/>
      </pc:docMkLst>
      <pc:sldChg chg="modSp">
        <pc:chgData name="Ben Johnston (student)" userId="S::2432411j@student.gla.ac.uk::81546300-d181-4379-a402-17735c0468b6" providerId="AD" clId="Web-{875B819B-C9EF-4EA1-95BF-E7B6E13C0838}" dt="2021-10-20T14:21:46.059" v="21" actId="20577"/>
        <pc:sldMkLst>
          <pc:docMk/>
          <pc:sldMk cId="3339955830" sldId="276"/>
        </pc:sldMkLst>
        <pc:spChg chg="mod">
          <ac:chgData name="Ben Johnston (student)" userId="S::2432411j@student.gla.ac.uk::81546300-d181-4379-a402-17735c0468b6" providerId="AD" clId="Web-{875B819B-C9EF-4EA1-95BF-E7B6E13C0838}" dt="2021-10-20T14:21:46.059" v="21" actId="20577"/>
          <ac:spMkLst>
            <pc:docMk/>
            <pc:sldMk cId="3339955830" sldId="276"/>
            <ac:spMk id="3" creationId="{126702BC-34B4-493C-A947-871B8663D05F}"/>
          </ac:spMkLst>
        </pc:spChg>
      </pc:sldChg>
    </pc:docChg>
  </pc:docChgLst>
  <pc:docChgLst>
    <pc:chgData name="Kieran Sharp (student)" userId="S::2134299s@student.gla.ac.uk::840f7a07-b230-47c1-905c-61850eb95e98" providerId="AD" clId="Web-{F56A249F-C62D-44B9-A70A-47A5663C593A}"/>
    <pc:docChg chg="modSld">
      <pc:chgData name="Kieran Sharp (student)" userId="S::2134299s@student.gla.ac.uk::840f7a07-b230-47c1-905c-61850eb95e98" providerId="AD" clId="Web-{F56A249F-C62D-44B9-A70A-47A5663C593A}" dt="2021-10-20T13:00:00.295" v="29" actId="20577"/>
      <pc:docMkLst>
        <pc:docMk/>
      </pc:docMkLst>
      <pc:sldChg chg="modSp">
        <pc:chgData name="Kieran Sharp (student)" userId="S::2134299s@student.gla.ac.uk::840f7a07-b230-47c1-905c-61850eb95e98" providerId="AD" clId="Web-{F56A249F-C62D-44B9-A70A-47A5663C593A}" dt="2021-10-20T12:57:06.213" v="1" actId="1076"/>
        <pc:sldMkLst>
          <pc:docMk/>
          <pc:sldMk cId="2743046814" sldId="260"/>
        </pc:sldMkLst>
        <pc:picChg chg="mod">
          <ac:chgData name="Kieran Sharp (student)" userId="S::2134299s@student.gla.ac.uk::840f7a07-b230-47c1-905c-61850eb95e98" providerId="AD" clId="Web-{F56A249F-C62D-44B9-A70A-47A5663C593A}" dt="2021-10-20T12:57:06.213" v="1" actId="1076"/>
          <ac:picMkLst>
            <pc:docMk/>
            <pc:sldMk cId="2743046814" sldId="260"/>
            <ac:picMk id="4" creationId="{EA874D43-55D6-490C-9498-2AAC13931C98}"/>
          </ac:picMkLst>
        </pc:picChg>
      </pc:sldChg>
      <pc:sldChg chg="modSp">
        <pc:chgData name="Kieran Sharp (student)" userId="S::2134299s@student.gla.ac.uk::840f7a07-b230-47c1-905c-61850eb95e98" providerId="AD" clId="Web-{F56A249F-C62D-44B9-A70A-47A5663C593A}" dt="2021-10-20T13:00:00.295" v="29" actId="20577"/>
        <pc:sldMkLst>
          <pc:docMk/>
          <pc:sldMk cId="418115246" sldId="270"/>
        </pc:sldMkLst>
        <pc:spChg chg="mod">
          <ac:chgData name="Kieran Sharp (student)" userId="S::2134299s@student.gla.ac.uk::840f7a07-b230-47c1-905c-61850eb95e98" providerId="AD" clId="Web-{F56A249F-C62D-44B9-A70A-47A5663C593A}" dt="2021-10-20T13:00:00.295" v="29" actId="20577"/>
          <ac:spMkLst>
            <pc:docMk/>
            <pc:sldMk cId="418115246" sldId="270"/>
            <ac:spMk id="3" creationId="{1189AE23-E7DD-4DE7-B008-9A89172AD8B3}"/>
          </ac:spMkLst>
        </pc:spChg>
      </pc:sldChg>
    </pc:docChg>
  </pc:docChgLst>
  <pc:docChgLst>
    <pc:chgData name="Kieran Sharp (student)" userId="S::2134299s@student.gla.ac.uk::840f7a07-b230-47c1-905c-61850eb95e98" providerId="AD" clId="Web-{E33A6508-C88F-40D2-B9B5-FF01B4C3A673}"/>
    <pc:docChg chg="modSld">
      <pc:chgData name="Kieran Sharp (student)" userId="S::2134299s@student.gla.ac.uk::840f7a07-b230-47c1-905c-61850eb95e98" providerId="AD" clId="Web-{E33A6508-C88F-40D2-B9B5-FF01B4C3A673}" dt="2021-10-20T14:22:45.358" v="14" actId="20577"/>
      <pc:docMkLst>
        <pc:docMk/>
      </pc:docMkLst>
      <pc:sldChg chg="modSp">
        <pc:chgData name="Kieran Sharp (student)" userId="S::2134299s@student.gla.ac.uk::840f7a07-b230-47c1-905c-61850eb95e98" providerId="AD" clId="Web-{E33A6508-C88F-40D2-B9B5-FF01B4C3A673}" dt="2021-10-20T14:22:45.358" v="14" actId="20577"/>
        <pc:sldMkLst>
          <pc:docMk/>
          <pc:sldMk cId="3339955830" sldId="276"/>
        </pc:sldMkLst>
        <pc:spChg chg="mod">
          <ac:chgData name="Kieran Sharp (student)" userId="S::2134299s@student.gla.ac.uk::840f7a07-b230-47c1-905c-61850eb95e98" providerId="AD" clId="Web-{E33A6508-C88F-40D2-B9B5-FF01B4C3A673}" dt="2021-10-20T14:22:45.358" v="14" actId="20577"/>
          <ac:spMkLst>
            <pc:docMk/>
            <pc:sldMk cId="3339955830" sldId="276"/>
            <ac:spMk id="3" creationId="{126702BC-34B4-493C-A947-871B8663D05F}"/>
          </ac:spMkLst>
        </pc:spChg>
      </pc:sldChg>
    </pc:docChg>
  </pc:docChgLst>
  <pc:docChgLst>
    <pc:chgData name="German Cherstvov (student)" userId="S::2472866c@student.gla.ac.uk::4a7df3b4-9c6a-4a51-940a-ec7c117836b3" providerId="AD" clId="Web-{C732E0CD-AC84-448C-BD7A-418751AFF2F7}"/>
    <pc:docChg chg="modSld">
      <pc:chgData name="German Cherstvov (student)" userId="S::2472866c@student.gla.ac.uk::4a7df3b4-9c6a-4a51-940a-ec7c117836b3" providerId="AD" clId="Web-{C732E0CD-AC84-448C-BD7A-418751AFF2F7}" dt="2021-10-20T13:01:13.786" v="15" actId="14100"/>
      <pc:docMkLst>
        <pc:docMk/>
      </pc:docMkLst>
      <pc:sldChg chg="addSp modSp mod setBg">
        <pc:chgData name="German Cherstvov (student)" userId="S::2472866c@student.gla.ac.uk::4a7df3b4-9c6a-4a51-940a-ec7c117836b3" providerId="AD" clId="Web-{C732E0CD-AC84-448C-BD7A-418751AFF2F7}" dt="2021-10-20T13:01:13.786" v="15" actId="14100"/>
        <pc:sldMkLst>
          <pc:docMk/>
          <pc:sldMk cId="243567211" sldId="269"/>
        </pc:sldMkLst>
        <pc:spChg chg="mod">
          <ac:chgData name="German Cherstvov (student)" userId="S::2472866c@student.gla.ac.uk::4a7df3b4-9c6a-4a51-940a-ec7c117836b3" providerId="AD" clId="Web-{C732E0CD-AC84-448C-BD7A-418751AFF2F7}" dt="2021-10-20T13:00:52.973" v="12"/>
          <ac:spMkLst>
            <pc:docMk/>
            <pc:sldMk cId="243567211" sldId="269"/>
            <ac:spMk id="2" creationId="{249827E1-75CD-40CA-8D76-698D606452F3}"/>
          </ac:spMkLst>
        </pc:spChg>
        <pc:spChg chg="mod ord">
          <ac:chgData name="German Cherstvov (student)" userId="S::2472866c@student.gla.ac.uk::4a7df3b4-9c6a-4a51-940a-ec7c117836b3" providerId="AD" clId="Web-{C732E0CD-AC84-448C-BD7A-418751AFF2F7}" dt="2021-10-20T13:00:52.973" v="12"/>
          <ac:spMkLst>
            <pc:docMk/>
            <pc:sldMk cId="243567211" sldId="269"/>
            <ac:spMk id="3" creationId="{E297C86A-7ACD-471B-9E84-CC4BCC80F731}"/>
          </ac:spMkLst>
        </pc:spChg>
        <pc:spChg chg="add">
          <ac:chgData name="German Cherstvov (student)" userId="S::2472866c@student.gla.ac.uk::4a7df3b4-9c6a-4a51-940a-ec7c117836b3" providerId="AD" clId="Web-{C732E0CD-AC84-448C-BD7A-418751AFF2F7}" dt="2021-10-20T13:00:52.973" v="12"/>
          <ac:spMkLst>
            <pc:docMk/>
            <pc:sldMk cId="243567211" sldId="269"/>
            <ac:spMk id="9" creationId="{4038CB10-1F5C-4D54-9DF7-12586DE5B007}"/>
          </ac:spMkLst>
        </pc:spChg>
        <pc:spChg chg="add">
          <ac:chgData name="German Cherstvov (student)" userId="S::2472866c@student.gla.ac.uk::4a7df3b4-9c6a-4a51-940a-ec7c117836b3" providerId="AD" clId="Web-{C732E0CD-AC84-448C-BD7A-418751AFF2F7}" dt="2021-10-20T13:00:52.973" v="12"/>
          <ac:spMkLst>
            <pc:docMk/>
            <pc:sldMk cId="243567211" sldId="269"/>
            <ac:spMk id="11" creationId="{73ED6512-6858-4552-B699-9A97FE9A4EA2}"/>
          </ac:spMkLst>
        </pc:spChg>
        <pc:picChg chg="add mod ord">
          <ac:chgData name="German Cherstvov (student)" userId="S::2472866c@student.gla.ac.uk::4a7df3b4-9c6a-4a51-940a-ec7c117836b3" providerId="AD" clId="Web-{C732E0CD-AC84-448C-BD7A-418751AFF2F7}" dt="2021-10-20T13:01:13.786" v="15" actId="14100"/>
          <ac:picMkLst>
            <pc:docMk/>
            <pc:sldMk cId="243567211" sldId="269"/>
            <ac:picMk id="4" creationId="{E51FA96F-23A8-4AA5-9A19-E10F04AC7233}"/>
          </ac:picMkLst>
        </pc:picChg>
      </pc:sldChg>
    </pc:docChg>
  </pc:docChgLst>
  <pc:docChgLst>
    <pc:chgData name="Ben Johnston (student)" userId="S::2432411j@student.gla.ac.uk::81546300-d181-4379-a402-17735c0468b6" providerId="AD" clId="Web-{A6A724CB-421F-421A-8FDD-2AC5E51037DE}"/>
    <pc:docChg chg="addSld modSld sldOrd">
      <pc:chgData name="Ben Johnston (student)" userId="S::2432411j@student.gla.ac.uk::81546300-d181-4379-a402-17735c0468b6" providerId="AD" clId="Web-{A6A724CB-421F-421A-8FDD-2AC5E51037DE}" dt="2021-10-20T13:18:17.620" v="1318" actId="20577"/>
      <pc:docMkLst>
        <pc:docMk/>
      </pc:docMkLst>
      <pc:sldChg chg="addSp delSp modSp mod setBg">
        <pc:chgData name="Ben Johnston (student)" userId="S::2432411j@student.gla.ac.uk::81546300-d181-4379-a402-17735c0468b6" providerId="AD" clId="Web-{A6A724CB-421F-421A-8FDD-2AC5E51037DE}" dt="2021-10-20T11:59:57.417" v="684" actId="1076"/>
        <pc:sldMkLst>
          <pc:docMk/>
          <pc:sldMk cId="3985023898" sldId="259"/>
        </pc:sldMkLst>
        <pc:spChg chg="mod">
          <ac:chgData name="Ben Johnston (student)" userId="S::2432411j@student.gla.ac.uk::81546300-d181-4379-a402-17735c0468b6" providerId="AD" clId="Web-{A6A724CB-421F-421A-8FDD-2AC5E51037DE}" dt="2021-10-20T11:36:37.732" v="50" actId="20577"/>
          <ac:spMkLst>
            <pc:docMk/>
            <pc:sldMk cId="3985023898" sldId="259"/>
            <ac:spMk id="2" creationId="{2578FD66-0A07-4B45-94F2-A9CE26637CCB}"/>
          </ac:spMkLst>
        </pc:spChg>
        <pc:spChg chg="del mod">
          <ac:chgData name="Ben Johnston (student)" userId="S::2432411j@student.gla.ac.uk::81546300-d181-4379-a402-17735c0468b6" providerId="AD" clId="Web-{A6A724CB-421F-421A-8FDD-2AC5E51037DE}" dt="2021-10-20T11:33:27.065" v="1"/>
          <ac:spMkLst>
            <pc:docMk/>
            <pc:sldMk cId="3985023898" sldId="259"/>
            <ac:spMk id="3" creationId="{63B4A67F-88B3-4BFB-B128-E9474D5C9C0C}"/>
          </ac:spMkLst>
        </pc:spChg>
        <pc:spChg chg="add">
          <ac:chgData name="Ben Johnston (student)" userId="S::2432411j@student.gla.ac.uk::81546300-d181-4379-a402-17735c0468b6" providerId="AD" clId="Web-{A6A724CB-421F-421A-8FDD-2AC5E51037DE}" dt="2021-10-20T11:34:00.473" v="4"/>
          <ac:spMkLst>
            <pc:docMk/>
            <pc:sldMk cId="3985023898" sldId="259"/>
            <ac:spMk id="6" creationId="{4F7EBAE4-9945-4473-9E34-B2C66EA0F03D}"/>
          </ac:spMkLst>
        </pc:spChg>
        <pc:spChg chg="add mod">
          <ac:chgData name="Ben Johnston (student)" userId="S::2432411j@student.gla.ac.uk::81546300-d181-4379-a402-17735c0468b6" providerId="AD" clId="Web-{A6A724CB-421F-421A-8FDD-2AC5E51037DE}" dt="2021-10-20T11:59:57.417" v="684" actId="1076"/>
          <ac:spMkLst>
            <pc:docMk/>
            <pc:sldMk cId="3985023898" sldId="259"/>
            <ac:spMk id="7" creationId="{01209964-00E2-438B-835D-BE05D9797CFF}"/>
          </ac:spMkLst>
        </pc:spChg>
        <pc:spChg chg="add del">
          <ac:chgData name="Ben Johnston (student)" userId="S::2432411j@student.gla.ac.uk::81546300-d181-4379-a402-17735c0468b6" providerId="AD" clId="Web-{A6A724CB-421F-421A-8FDD-2AC5E51037DE}" dt="2021-10-20T11:34:00.458" v="3"/>
          <ac:spMkLst>
            <pc:docMk/>
            <pc:sldMk cId="3985023898" sldId="259"/>
            <ac:spMk id="8" creationId="{6A8A4B43-88E6-44DF-BEF9-CA43CCA1D6AC}"/>
          </ac:spMkLst>
        </pc:spChg>
        <pc:spChg chg="add mod">
          <ac:chgData name="Ben Johnston (student)" userId="S::2432411j@student.gla.ac.uk::81546300-d181-4379-a402-17735c0468b6" providerId="AD" clId="Web-{A6A724CB-421F-421A-8FDD-2AC5E51037DE}" dt="2021-10-20T11:42:16.328" v="380" actId="20577"/>
          <ac:spMkLst>
            <pc:docMk/>
            <pc:sldMk cId="3985023898" sldId="259"/>
            <ac:spMk id="9" creationId="{5DF5019F-1CE9-4E0B-8A10-FE9AE4BEEF26}"/>
          </ac:spMkLst>
        </pc:spChg>
        <pc:spChg chg="add">
          <ac:chgData name="Ben Johnston (student)" userId="S::2432411j@student.gla.ac.uk::81546300-d181-4379-a402-17735c0468b6" providerId="AD" clId="Web-{A6A724CB-421F-421A-8FDD-2AC5E51037DE}" dt="2021-10-20T11:34:00.473" v="4"/>
          <ac:spMkLst>
            <pc:docMk/>
            <pc:sldMk cId="3985023898" sldId="259"/>
            <ac:spMk id="13" creationId="{70BEB1E7-2F88-40BC-B73D-42E5B6F80BFC}"/>
          </ac:spMkLst>
        </pc:spChg>
        <pc:spChg chg="add">
          <ac:chgData name="Ben Johnston (student)" userId="S::2432411j@student.gla.ac.uk::81546300-d181-4379-a402-17735c0468b6" providerId="AD" clId="Web-{A6A724CB-421F-421A-8FDD-2AC5E51037DE}" dt="2021-10-20T11:34:00.473" v="4"/>
          <ac:spMkLst>
            <pc:docMk/>
            <pc:sldMk cId="3985023898" sldId="259"/>
            <ac:spMk id="15" creationId="{A7B99495-F43F-4D80-A44F-2CB4764EB90B}"/>
          </ac:spMkLst>
        </pc:spChg>
        <pc:picChg chg="add mod ord">
          <ac:chgData name="Ben Johnston (student)" userId="S::2432411j@student.gla.ac.uk::81546300-d181-4379-a402-17735c0468b6" providerId="AD" clId="Web-{A6A724CB-421F-421A-8FDD-2AC5E51037DE}" dt="2021-10-20T11:34:00.473" v="4"/>
          <ac:picMkLst>
            <pc:docMk/>
            <pc:sldMk cId="3985023898" sldId="259"/>
            <ac:picMk id="4" creationId="{537E5A3C-95C8-4E3B-82F5-C20244A8B6BB}"/>
          </ac:picMkLst>
        </pc:picChg>
        <pc:picChg chg="add mod">
          <ac:chgData name="Ben Johnston (student)" userId="S::2432411j@student.gla.ac.uk::81546300-d181-4379-a402-17735c0468b6" providerId="AD" clId="Web-{A6A724CB-421F-421A-8FDD-2AC5E51037DE}" dt="2021-10-20T11:42:28.985" v="384" actId="1076"/>
          <ac:picMkLst>
            <pc:docMk/>
            <pc:sldMk cId="3985023898" sldId="259"/>
            <ac:picMk id="5" creationId="{CCBD927E-1C6C-42BA-9542-56BF93C5EBCD}"/>
          </ac:picMkLst>
        </pc:picChg>
        <pc:cxnChg chg="add del">
          <ac:chgData name="Ben Johnston (student)" userId="S::2432411j@student.gla.ac.uk::81546300-d181-4379-a402-17735c0468b6" providerId="AD" clId="Web-{A6A724CB-421F-421A-8FDD-2AC5E51037DE}" dt="2021-10-20T11:34:00.458" v="3"/>
          <ac:cxnSpMkLst>
            <pc:docMk/>
            <pc:sldMk cId="3985023898" sldId="259"/>
            <ac:cxnSpMk id="11" creationId="{A7F400EE-A8A5-48AF-B4D6-291B52C6F0B0}"/>
          </ac:cxnSpMkLst>
        </pc:cxnChg>
      </pc:sldChg>
      <pc:sldChg chg="addSp modSp new mod ord setBg">
        <pc:chgData name="Ben Johnston (student)" userId="S::2432411j@student.gla.ac.uk::81546300-d181-4379-a402-17735c0468b6" providerId="AD" clId="Web-{A6A724CB-421F-421A-8FDD-2AC5E51037DE}" dt="2021-10-20T13:18:17.620" v="1318" actId="20577"/>
        <pc:sldMkLst>
          <pc:docMk/>
          <pc:sldMk cId="2841171236" sldId="268"/>
        </pc:sldMkLst>
        <pc:spChg chg="mod">
          <ac:chgData name="Ben Johnston (student)" userId="S::2432411j@student.gla.ac.uk::81546300-d181-4379-a402-17735c0468b6" providerId="AD" clId="Web-{A6A724CB-421F-421A-8FDD-2AC5E51037DE}" dt="2021-10-20T13:18:17.620" v="1318" actId="20577"/>
          <ac:spMkLst>
            <pc:docMk/>
            <pc:sldMk cId="2841171236" sldId="268"/>
            <ac:spMk id="2" creationId="{8945EE11-7FB5-40B5-9F09-E97F3FF8F4C5}"/>
          </ac:spMkLst>
        </pc:spChg>
        <pc:spChg chg="mod ord">
          <ac:chgData name="Ben Johnston (student)" userId="S::2432411j@student.gla.ac.uk::81546300-d181-4379-a402-17735c0468b6" providerId="AD" clId="Web-{A6A724CB-421F-421A-8FDD-2AC5E51037DE}" dt="2021-10-20T12:21:49.978" v="1303"/>
          <ac:spMkLst>
            <pc:docMk/>
            <pc:sldMk cId="2841171236" sldId="268"/>
            <ac:spMk id="3" creationId="{A4728022-B219-4015-85FA-EC183FE69DFB}"/>
          </ac:spMkLst>
        </pc:spChg>
        <pc:spChg chg="add mod ord">
          <ac:chgData name="Ben Johnston (student)" userId="S::2432411j@student.gla.ac.uk::81546300-d181-4379-a402-17735c0468b6" providerId="AD" clId="Web-{A6A724CB-421F-421A-8FDD-2AC5E51037DE}" dt="2021-10-20T12:21:49.978" v="1303"/>
          <ac:spMkLst>
            <pc:docMk/>
            <pc:sldMk cId="2841171236" sldId="268"/>
            <ac:spMk id="5" creationId="{90A872B5-F9B0-40D7-8415-0A766B16D0F0}"/>
          </ac:spMkLst>
        </pc:spChg>
        <pc:spChg chg="add mod">
          <ac:chgData name="Ben Johnston (student)" userId="S::2432411j@student.gla.ac.uk::81546300-d181-4379-a402-17735c0468b6" providerId="AD" clId="Web-{A6A724CB-421F-421A-8FDD-2AC5E51037DE}" dt="2021-10-20T12:21:32.972" v="1300" actId="20577"/>
          <ac:spMkLst>
            <pc:docMk/>
            <pc:sldMk cId="2841171236" sldId="268"/>
            <ac:spMk id="8" creationId="{2FD93B07-2148-49C7-8E46-7607ABED9BAD}"/>
          </ac:spMkLst>
        </pc:spChg>
        <pc:spChg chg="add">
          <ac:chgData name="Ben Johnston (student)" userId="S::2432411j@student.gla.ac.uk::81546300-d181-4379-a402-17735c0468b6" providerId="AD" clId="Web-{A6A724CB-421F-421A-8FDD-2AC5E51037DE}" dt="2021-10-20T12:21:49.978" v="1303"/>
          <ac:spMkLst>
            <pc:docMk/>
            <pc:sldMk cId="2841171236" sldId="268"/>
            <ac:spMk id="13" creationId="{53E60C6D-4E85-4E14-BCDF-BF15C241F7CA}"/>
          </ac:spMkLst>
        </pc:spChg>
        <pc:spChg chg="add">
          <ac:chgData name="Ben Johnston (student)" userId="S::2432411j@student.gla.ac.uk::81546300-d181-4379-a402-17735c0468b6" providerId="AD" clId="Web-{A6A724CB-421F-421A-8FDD-2AC5E51037DE}" dt="2021-10-20T12:21:49.978" v="1303"/>
          <ac:spMkLst>
            <pc:docMk/>
            <pc:sldMk cId="2841171236" sldId="268"/>
            <ac:spMk id="15" creationId="{7D42D292-4C48-479B-9E59-E29CD9871C0C}"/>
          </ac:spMkLst>
        </pc:spChg>
        <pc:spChg chg="add">
          <ac:chgData name="Ben Johnston (student)" userId="S::2432411j@student.gla.ac.uk::81546300-d181-4379-a402-17735c0468b6" providerId="AD" clId="Web-{A6A724CB-421F-421A-8FDD-2AC5E51037DE}" dt="2021-10-20T12:21:49.978" v="1303"/>
          <ac:spMkLst>
            <pc:docMk/>
            <pc:sldMk cId="2841171236" sldId="268"/>
            <ac:spMk id="17" creationId="{533DF362-939D-4EEE-8DC4-6B54607E5611}"/>
          </ac:spMkLst>
        </pc:spChg>
        <pc:picChg chg="add mod">
          <ac:chgData name="Ben Johnston (student)" userId="S::2432411j@student.gla.ac.uk::81546300-d181-4379-a402-17735c0468b6" providerId="AD" clId="Web-{A6A724CB-421F-421A-8FDD-2AC5E51037DE}" dt="2021-10-20T12:22:10.073" v="1312" actId="1076"/>
          <ac:picMkLst>
            <pc:docMk/>
            <pc:sldMk cId="2841171236" sldId="268"/>
            <ac:picMk id="4" creationId="{4915AD88-BF5B-44D0-A6D4-CBBC6F5A2522}"/>
          </ac:picMkLst>
        </pc:picChg>
        <pc:picChg chg="add mod">
          <ac:chgData name="Ben Johnston (student)" userId="S::2432411j@student.gla.ac.uk::81546300-d181-4379-a402-17735c0468b6" providerId="AD" clId="Web-{A6A724CB-421F-421A-8FDD-2AC5E51037DE}" dt="2021-10-20T12:22:15.432" v="1315" actId="1076"/>
          <ac:picMkLst>
            <pc:docMk/>
            <pc:sldMk cId="2841171236" sldId="268"/>
            <ac:picMk id="7" creationId="{3E7A2159-A0D7-4789-BC35-A8D88D29356A}"/>
          </ac:picMkLst>
        </pc:picChg>
      </pc:sldChg>
    </pc:docChg>
  </pc:docChgLst>
  <pc:docChgLst>
    <pc:chgData name="Alex Chak (student)" userId="d64426a5-4e96-45ff-80be-dc59232329c1" providerId="ADAL" clId="{40E36123-A581-45E7-A55A-B1019134800C}"/>
    <pc:docChg chg="undo custSel addSld delSld modSld">
      <pc:chgData name="Alex Chak (student)" userId="d64426a5-4e96-45ff-80be-dc59232329c1" providerId="ADAL" clId="{40E36123-A581-45E7-A55A-B1019134800C}" dt="2021-10-25T01:33:36.255" v="51" actId="47"/>
      <pc:docMkLst>
        <pc:docMk/>
      </pc:docMkLst>
      <pc:sldChg chg="delSp mod">
        <pc:chgData name="Alex Chak (student)" userId="d64426a5-4e96-45ff-80be-dc59232329c1" providerId="ADAL" clId="{40E36123-A581-45E7-A55A-B1019134800C}" dt="2021-10-25T01:29:43.366" v="0" actId="478"/>
        <pc:sldMkLst>
          <pc:docMk/>
          <pc:sldMk cId="109857222" sldId="256"/>
        </pc:sldMkLst>
        <pc:spChg chg="del">
          <ac:chgData name="Alex Chak (student)" userId="d64426a5-4e96-45ff-80be-dc59232329c1" providerId="ADAL" clId="{40E36123-A581-45E7-A55A-B1019134800C}" dt="2021-10-25T01:29:43.366" v="0" actId="478"/>
          <ac:spMkLst>
            <pc:docMk/>
            <pc:sldMk cId="109857222" sldId="256"/>
            <ac:spMk id="3" creationId="{00000000-0000-0000-0000-000000000000}"/>
          </ac:spMkLst>
        </pc:spChg>
      </pc:sldChg>
      <pc:sldChg chg="del">
        <pc:chgData name="Alex Chak (student)" userId="d64426a5-4e96-45ff-80be-dc59232329c1" providerId="ADAL" clId="{40E36123-A581-45E7-A55A-B1019134800C}" dt="2021-10-25T01:30:05.369" v="2" actId="47"/>
        <pc:sldMkLst>
          <pc:docMk/>
          <pc:sldMk cId="4054252072" sldId="263"/>
        </pc:sldMkLst>
      </pc:sldChg>
      <pc:sldChg chg="modSp del mod">
        <pc:chgData name="Alex Chak (student)" userId="d64426a5-4e96-45ff-80be-dc59232329c1" providerId="ADAL" clId="{40E36123-A581-45E7-A55A-B1019134800C}" dt="2021-10-25T01:33:36.255" v="51" actId="47"/>
        <pc:sldMkLst>
          <pc:docMk/>
          <pc:sldMk cId="1034437351" sldId="267"/>
        </pc:sldMkLst>
        <pc:spChg chg="mod">
          <ac:chgData name="Alex Chak (student)" userId="d64426a5-4e96-45ff-80be-dc59232329c1" providerId="ADAL" clId="{40E36123-A581-45E7-A55A-B1019134800C}" dt="2021-10-25T01:33:33.893" v="49" actId="6549"/>
          <ac:spMkLst>
            <pc:docMk/>
            <pc:sldMk cId="1034437351" sldId="267"/>
            <ac:spMk id="3" creationId="{53F38533-1179-4820-B8AF-9367DBB83508}"/>
          </ac:spMkLst>
        </pc:spChg>
      </pc:sldChg>
      <pc:sldChg chg="modSp mod">
        <pc:chgData name="Alex Chak (student)" userId="d64426a5-4e96-45ff-80be-dc59232329c1" providerId="ADAL" clId="{40E36123-A581-45E7-A55A-B1019134800C}" dt="2021-10-25T01:30:26.789" v="17" actId="27636"/>
        <pc:sldMkLst>
          <pc:docMk/>
          <pc:sldMk cId="418115246" sldId="270"/>
        </pc:sldMkLst>
        <pc:spChg chg="mod">
          <ac:chgData name="Alex Chak (student)" userId="d64426a5-4e96-45ff-80be-dc59232329c1" providerId="ADAL" clId="{40E36123-A581-45E7-A55A-B1019134800C}" dt="2021-10-25T01:30:26.789" v="17" actId="27636"/>
          <ac:spMkLst>
            <pc:docMk/>
            <pc:sldMk cId="418115246" sldId="270"/>
            <ac:spMk id="3" creationId="{1189AE23-E7DD-4DE7-B008-9A89172AD8B3}"/>
          </ac:spMkLst>
        </pc:spChg>
      </pc:sldChg>
      <pc:sldChg chg="modSp del mod">
        <pc:chgData name="Alex Chak (student)" userId="d64426a5-4e96-45ff-80be-dc59232329c1" providerId="ADAL" clId="{40E36123-A581-45E7-A55A-B1019134800C}" dt="2021-10-25T01:30:58.504" v="19" actId="47"/>
        <pc:sldMkLst>
          <pc:docMk/>
          <pc:sldMk cId="719070817" sldId="271"/>
        </pc:sldMkLst>
        <pc:spChg chg="mod">
          <ac:chgData name="Alex Chak (student)" userId="d64426a5-4e96-45ff-80be-dc59232329c1" providerId="ADAL" clId="{40E36123-A581-45E7-A55A-B1019134800C}" dt="2021-10-25T01:30:56.836" v="18" actId="6549"/>
          <ac:spMkLst>
            <pc:docMk/>
            <pc:sldMk cId="719070817" sldId="271"/>
            <ac:spMk id="3" creationId="{4B6DD1CA-5EC0-41FC-A329-84D94C784333}"/>
          </ac:spMkLst>
        </pc:spChg>
      </pc:sldChg>
      <pc:sldChg chg="del">
        <pc:chgData name="Alex Chak (student)" userId="d64426a5-4e96-45ff-80be-dc59232329c1" providerId="ADAL" clId="{40E36123-A581-45E7-A55A-B1019134800C}" dt="2021-10-25T01:31:26.762" v="20" actId="47"/>
        <pc:sldMkLst>
          <pc:docMk/>
          <pc:sldMk cId="74230502" sldId="272"/>
        </pc:sldMkLst>
      </pc:sldChg>
      <pc:sldChg chg="del">
        <pc:chgData name="Alex Chak (student)" userId="d64426a5-4e96-45ff-80be-dc59232329c1" providerId="ADAL" clId="{40E36123-A581-45E7-A55A-B1019134800C}" dt="2021-10-25T01:31:54.296" v="22" actId="47"/>
        <pc:sldMkLst>
          <pc:docMk/>
          <pc:sldMk cId="42985200" sldId="273"/>
        </pc:sldMkLst>
      </pc:sldChg>
      <pc:sldChg chg="del">
        <pc:chgData name="Alex Chak (student)" userId="d64426a5-4e96-45ff-80be-dc59232329c1" providerId="ADAL" clId="{40E36123-A581-45E7-A55A-B1019134800C}" dt="2021-10-25T01:31:41.433" v="21" actId="47"/>
        <pc:sldMkLst>
          <pc:docMk/>
          <pc:sldMk cId="1784663161" sldId="274"/>
        </pc:sldMkLst>
      </pc:sldChg>
      <pc:sldChg chg="del">
        <pc:chgData name="Alex Chak (student)" userId="d64426a5-4e96-45ff-80be-dc59232329c1" providerId="ADAL" clId="{40E36123-A581-45E7-A55A-B1019134800C}" dt="2021-10-25T01:31:56.248" v="23" actId="47"/>
        <pc:sldMkLst>
          <pc:docMk/>
          <pc:sldMk cId="1889074694" sldId="275"/>
        </pc:sldMkLst>
      </pc:sldChg>
      <pc:sldChg chg="del">
        <pc:chgData name="Alex Chak (student)" userId="d64426a5-4e96-45ff-80be-dc59232329c1" providerId="ADAL" clId="{40E36123-A581-45E7-A55A-B1019134800C}" dt="2021-10-25T01:32:28.060" v="25" actId="47"/>
        <pc:sldMkLst>
          <pc:docMk/>
          <pc:sldMk cId="3339955830" sldId="276"/>
        </pc:sldMkLst>
      </pc:sldChg>
      <pc:sldChg chg="del">
        <pc:chgData name="Alex Chak (student)" userId="d64426a5-4e96-45ff-80be-dc59232329c1" providerId="ADAL" clId="{40E36123-A581-45E7-A55A-B1019134800C}" dt="2021-10-25T01:31:58.734" v="24" actId="47"/>
        <pc:sldMkLst>
          <pc:docMk/>
          <pc:sldMk cId="3685369807" sldId="277"/>
        </pc:sldMkLst>
      </pc:sldChg>
      <pc:sldChg chg="modSp add mod">
        <pc:chgData name="Alex Chak (student)" userId="d64426a5-4e96-45ff-80be-dc59232329c1" providerId="ADAL" clId="{40E36123-A581-45E7-A55A-B1019134800C}" dt="2021-10-25T01:30:08.786" v="14" actId="20577"/>
        <pc:sldMkLst>
          <pc:docMk/>
          <pc:sldMk cId="1491918326" sldId="278"/>
        </pc:sldMkLst>
        <pc:spChg chg="mod">
          <ac:chgData name="Alex Chak (student)" userId="d64426a5-4e96-45ff-80be-dc59232329c1" providerId="ADAL" clId="{40E36123-A581-45E7-A55A-B1019134800C}" dt="2021-10-25T01:30:08.786" v="14" actId="20577"/>
          <ac:spMkLst>
            <pc:docMk/>
            <pc:sldMk cId="1491918326" sldId="278"/>
            <ac:spMk id="2" creationId="{00000000-0000-0000-0000-000000000000}"/>
          </ac:spMkLst>
        </pc:spChg>
      </pc:sldChg>
      <pc:sldChg chg="addSp delSp new del mod">
        <pc:chgData name="Alex Chak (student)" userId="d64426a5-4e96-45ff-80be-dc59232329c1" providerId="ADAL" clId="{40E36123-A581-45E7-A55A-B1019134800C}" dt="2021-10-25T01:33:01.085" v="30" actId="47"/>
        <pc:sldMkLst>
          <pc:docMk/>
          <pc:sldMk cId="2786982385" sldId="279"/>
        </pc:sldMkLst>
        <pc:spChg chg="add del">
          <ac:chgData name="Alex Chak (student)" userId="d64426a5-4e96-45ff-80be-dc59232329c1" providerId="ADAL" clId="{40E36123-A581-45E7-A55A-B1019134800C}" dt="2021-10-25T01:32:56.860" v="28" actId="22"/>
          <ac:spMkLst>
            <pc:docMk/>
            <pc:sldMk cId="2786982385" sldId="279"/>
            <ac:spMk id="5" creationId="{6B51A0E5-63AC-4AD4-B83B-360A1A9C9096}"/>
          </ac:spMkLst>
        </pc:spChg>
      </pc:sldChg>
      <pc:sldChg chg="modSp add del mod">
        <pc:chgData name="Alex Chak (student)" userId="d64426a5-4e96-45ff-80be-dc59232329c1" providerId="ADAL" clId="{40E36123-A581-45E7-A55A-B1019134800C}" dt="2021-10-25T01:33:34.807" v="50" actId="47"/>
        <pc:sldMkLst>
          <pc:docMk/>
          <pc:sldMk cId="1009634232" sldId="280"/>
        </pc:sldMkLst>
        <pc:spChg chg="mod">
          <ac:chgData name="Alex Chak (student)" userId="d64426a5-4e96-45ff-80be-dc59232329c1" providerId="ADAL" clId="{40E36123-A581-45E7-A55A-B1019134800C}" dt="2021-10-25T01:33:05.411" v="48" actId="20577"/>
          <ac:spMkLst>
            <pc:docMk/>
            <pc:sldMk cId="1009634232" sldId="280"/>
            <ac:spMk id="2" creationId="{00000000-0000-0000-0000-000000000000}"/>
          </ac:spMkLst>
        </pc:spChg>
      </pc:sldChg>
    </pc:docChg>
  </pc:docChgLst>
  <pc:docChgLst>
    <pc:chgData name="Alex Chak (student)" userId="S::2558782c@student.gla.ac.uk::d64426a5-4e96-45ff-80be-dc59232329c1" providerId="AD" clId="Web-{F2E5362D-9AA7-DBC1-AAF8-B399BDBC0241}"/>
    <pc:docChg chg="addSld modSld">
      <pc:chgData name="Alex Chak (student)" userId="S::2558782c@student.gla.ac.uk::d64426a5-4e96-45ff-80be-dc59232329c1" providerId="AD" clId="Web-{F2E5362D-9AA7-DBC1-AAF8-B399BDBC0241}" dt="2021-10-20T14:23:13.597" v="3472" actId="20577"/>
      <pc:docMkLst>
        <pc:docMk/>
      </pc:docMkLst>
      <pc:sldChg chg="modSp">
        <pc:chgData name="Alex Chak (student)" userId="S::2558782c@student.gla.ac.uk::d64426a5-4e96-45ff-80be-dc59232329c1" providerId="AD" clId="Web-{F2E5362D-9AA7-DBC1-AAF8-B399BDBC0241}" dt="2021-10-20T11:51:56.620" v="180" actId="20577"/>
        <pc:sldMkLst>
          <pc:docMk/>
          <pc:sldMk cId="2231878581" sldId="257"/>
        </pc:sldMkLst>
        <pc:spChg chg="mod">
          <ac:chgData name="Alex Chak (student)" userId="S::2558782c@student.gla.ac.uk::d64426a5-4e96-45ff-80be-dc59232329c1" providerId="AD" clId="Web-{F2E5362D-9AA7-DBC1-AAF8-B399BDBC0241}" dt="2021-10-20T11:51:56.620" v="180" actId="20577"/>
          <ac:spMkLst>
            <pc:docMk/>
            <pc:sldMk cId="2231878581" sldId="257"/>
            <ac:spMk id="3" creationId="{067E7823-1A91-4721-B331-9D9D2F15ABF2}"/>
          </ac:spMkLst>
        </pc:spChg>
      </pc:sldChg>
      <pc:sldChg chg="modSp">
        <pc:chgData name="Alex Chak (student)" userId="S::2558782c@student.gla.ac.uk::d64426a5-4e96-45ff-80be-dc59232329c1" providerId="AD" clId="Web-{F2E5362D-9AA7-DBC1-AAF8-B399BDBC0241}" dt="2021-10-20T12:14:43.516" v="1187" actId="20577"/>
        <pc:sldMkLst>
          <pc:docMk/>
          <pc:sldMk cId="2497095122" sldId="261"/>
        </pc:sldMkLst>
        <pc:spChg chg="mod">
          <ac:chgData name="Alex Chak (student)" userId="S::2558782c@student.gla.ac.uk::d64426a5-4e96-45ff-80be-dc59232329c1" providerId="AD" clId="Web-{F2E5362D-9AA7-DBC1-AAF8-B399BDBC0241}" dt="2021-10-20T12:14:43.516" v="1187" actId="20577"/>
          <ac:spMkLst>
            <pc:docMk/>
            <pc:sldMk cId="2497095122" sldId="261"/>
            <ac:spMk id="12" creationId="{9E7D609C-03B1-4C7C-B432-ECA023B83AD6}"/>
          </ac:spMkLst>
        </pc:spChg>
      </pc:sldChg>
      <pc:sldChg chg="addSp modSp">
        <pc:chgData name="Alex Chak (student)" userId="S::2558782c@student.gla.ac.uk::d64426a5-4e96-45ff-80be-dc59232329c1" providerId="AD" clId="Web-{F2E5362D-9AA7-DBC1-AAF8-B399BDBC0241}" dt="2021-10-20T12:57:25.095" v="1593" actId="20577"/>
        <pc:sldMkLst>
          <pc:docMk/>
          <pc:sldMk cId="3422169160" sldId="262"/>
        </pc:sldMkLst>
        <pc:spChg chg="mod">
          <ac:chgData name="Alex Chak (student)" userId="S::2558782c@student.gla.ac.uk::d64426a5-4e96-45ff-80be-dc59232329c1" providerId="AD" clId="Web-{F2E5362D-9AA7-DBC1-AAF8-B399BDBC0241}" dt="2021-10-20T12:17:07.348" v="1210" actId="20577"/>
          <ac:spMkLst>
            <pc:docMk/>
            <pc:sldMk cId="3422169160" sldId="262"/>
            <ac:spMk id="3" creationId="{78AE6EED-1646-477E-BB58-CA8AE761B69C}"/>
          </ac:spMkLst>
        </pc:spChg>
        <pc:spChg chg="add mod">
          <ac:chgData name="Alex Chak (student)" userId="S::2558782c@student.gla.ac.uk::d64426a5-4e96-45ff-80be-dc59232329c1" providerId="AD" clId="Web-{F2E5362D-9AA7-DBC1-AAF8-B399BDBC0241}" dt="2021-10-20T12:57:25.095" v="1593" actId="20577"/>
          <ac:spMkLst>
            <pc:docMk/>
            <pc:sldMk cId="3422169160" sldId="262"/>
            <ac:spMk id="4" creationId="{0E77EDB2-8555-4CDD-848E-8385746482FB}"/>
          </ac:spMkLst>
        </pc:spChg>
        <pc:picChg chg="add mod">
          <ac:chgData name="Alex Chak (student)" userId="S::2558782c@student.gla.ac.uk::d64426a5-4e96-45ff-80be-dc59232329c1" providerId="AD" clId="Web-{F2E5362D-9AA7-DBC1-AAF8-B399BDBC0241}" dt="2021-10-20T12:47:46.518" v="1339" actId="1076"/>
          <ac:picMkLst>
            <pc:docMk/>
            <pc:sldMk cId="3422169160" sldId="262"/>
            <ac:picMk id="5" creationId="{8D3400AE-7643-4ED4-BF20-FE9EED5642F9}"/>
          </ac:picMkLst>
        </pc:picChg>
      </pc:sldChg>
      <pc:sldChg chg="modSp new">
        <pc:chgData name="Alex Chak (student)" userId="S::2558782c@student.gla.ac.uk::d64426a5-4e96-45ff-80be-dc59232329c1" providerId="AD" clId="Web-{F2E5362D-9AA7-DBC1-AAF8-B399BDBC0241}" dt="2021-10-20T12:08:47.241" v="1099" actId="20577"/>
        <pc:sldMkLst>
          <pc:docMk/>
          <pc:sldMk cId="4054252072" sldId="263"/>
        </pc:sldMkLst>
        <pc:spChg chg="mod">
          <ac:chgData name="Alex Chak (student)" userId="S::2558782c@student.gla.ac.uk::d64426a5-4e96-45ff-80be-dc59232329c1" providerId="AD" clId="Web-{F2E5362D-9AA7-DBC1-AAF8-B399BDBC0241}" dt="2021-10-20T12:08:47.241" v="1099" actId="20577"/>
          <ac:spMkLst>
            <pc:docMk/>
            <pc:sldMk cId="4054252072" sldId="263"/>
            <ac:spMk id="2" creationId="{50E50E5F-6453-4E14-9E71-60D01DDDC15F}"/>
          </ac:spMkLst>
        </pc:spChg>
      </pc:sldChg>
      <pc:sldChg chg="addSp delSp modSp new">
        <pc:chgData name="Alex Chak (student)" userId="S::2558782c@student.gla.ac.uk::d64426a5-4e96-45ff-80be-dc59232329c1" providerId="AD" clId="Web-{F2E5362D-9AA7-DBC1-AAF8-B399BDBC0241}" dt="2021-10-20T12:28:19.757" v="1332" actId="1076"/>
        <pc:sldMkLst>
          <pc:docMk/>
          <pc:sldMk cId="2903498698" sldId="264"/>
        </pc:sldMkLst>
        <pc:spChg chg="mod">
          <ac:chgData name="Alex Chak (student)" userId="S::2558782c@student.gla.ac.uk::d64426a5-4e96-45ff-80be-dc59232329c1" providerId="AD" clId="Web-{F2E5362D-9AA7-DBC1-AAF8-B399BDBC0241}" dt="2021-10-20T12:10:09.353" v="1117" actId="20577"/>
          <ac:spMkLst>
            <pc:docMk/>
            <pc:sldMk cId="2903498698" sldId="264"/>
            <ac:spMk id="2" creationId="{3E98670E-ACE8-499C-B5EA-FAB3AC26A232}"/>
          </ac:spMkLst>
        </pc:spChg>
        <pc:spChg chg="del">
          <ac:chgData name="Alex Chak (student)" userId="S::2558782c@student.gla.ac.uk::d64426a5-4e96-45ff-80be-dc59232329c1" providerId="AD" clId="Web-{F2E5362D-9AA7-DBC1-AAF8-B399BDBC0241}" dt="2021-10-20T12:10:10.884" v="1118"/>
          <ac:spMkLst>
            <pc:docMk/>
            <pc:sldMk cId="2903498698" sldId="264"/>
            <ac:spMk id="3" creationId="{726A4993-6B39-4D48-B25E-EE47F77CE028}"/>
          </ac:spMkLst>
        </pc:spChg>
        <pc:picChg chg="add mod ord">
          <ac:chgData name="Alex Chak (student)" userId="S::2558782c@student.gla.ac.uk::d64426a5-4e96-45ff-80be-dc59232329c1" providerId="AD" clId="Web-{F2E5362D-9AA7-DBC1-AAF8-B399BDBC0241}" dt="2021-10-20T12:28:10.850" v="1329" actId="1076"/>
          <ac:picMkLst>
            <pc:docMk/>
            <pc:sldMk cId="2903498698" sldId="264"/>
            <ac:picMk id="4" creationId="{3948C64B-9534-4516-BF00-FB486DDEFDE0}"/>
          </ac:picMkLst>
        </pc:picChg>
        <pc:picChg chg="add mod">
          <ac:chgData name="Alex Chak (student)" userId="S::2558782c@student.gla.ac.uk::d64426a5-4e96-45ff-80be-dc59232329c1" providerId="AD" clId="Web-{F2E5362D-9AA7-DBC1-AAF8-B399BDBC0241}" dt="2021-10-20T12:28:19.757" v="1332" actId="1076"/>
          <ac:picMkLst>
            <pc:docMk/>
            <pc:sldMk cId="2903498698" sldId="264"/>
            <ac:picMk id="5" creationId="{9E9B138A-648E-4D59-BD7B-FF3AAD4D9AEA}"/>
          </ac:picMkLst>
        </pc:picChg>
      </pc:sldChg>
      <pc:sldChg chg="new">
        <pc:chgData name="Alex Chak (student)" userId="S::2558782c@student.gla.ac.uk::d64426a5-4e96-45ff-80be-dc59232329c1" providerId="AD" clId="Web-{F2E5362D-9AA7-DBC1-AAF8-B399BDBC0241}" dt="2021-10-20T12:08:52.772" v="1101"/>
        <pc:sldMkLst>
          <pc:docMk/>
          <pc:sldMk cId="1777020514" sldId="265"/>
        </pc:sldMkLst>
      </pc:sldChg>
      <pc:sldChg chg="modSp new">
        <pc:chgData name="Alex Chak (student)" userId="S::2558782c@student.gla.ac.uk::d64426a5-4e96-45ff-80be-dc59232329c1" providerId="AD" clId="Web-{F2E5362D-9AA7-DBC1-AAF8-B399BDBC0241}" dt="2021-10-20T13:16:46.905" v="2140" actId="20577"/>
        <pc:sldMkLst>
          <pc:docMk/>
          <pc:sldMk cId="468946992" sldId="266"/>
        </pc:sldMkLst>
        <pc:spChg chg="mod">
          <ac:chgData name="Alex Chak (student)" userId="S::2558782c@student.gla.ac.uk::d64426a5-4e96-45ff-80be-dc59232329c1" providerId="AD" clId="Web-{F2E5362D-9AA7-DBC1-AAF8-B399BDBC0241}" dt="2021-10-20T12:49:09.583" v="1365" actId="20577"/>
          <ac:spMkLst>
            <pc:docMk/>
            <pc:sldMk cId="468946992" sldId="266"/>
            <ac:spMk id="2" creationId="{C46D5D6D-0066-462B-B6CC-96C949248C8E}"/>
          </ac:spMkLst>
        </pc:spChg>
        <pc:spChg chg="mod">
          <ac:chgData name="Alex Chak (student)" userId="S::2558782c@student.gla.ac.uk::d64426a5-4e96-45ff-80be-dc59232329c1" providerId="AD" clId="Web-{F2E5362D-9AA7-DBC1-AAF8-B399BDBC0241}" dt="2021-10-20T13:16:46.905" v="2140" actId="20577"/>
          <ac:spMkLst>
            <pc:docMk/>
            <pc:sldMk cId="468946992" sldId="266"/>
            <ac:spMk id="3" creationId="{01E9A570-CA50-4EE5-9852-A113216D516E}"/>
          </ac:spMkLst>
        </pc:spChg>
      </pc:sldChg>
      <pc:sldChg chg="modSp new">
        <pc:chgData name="Alex Chak (student)" userId="S::2558782c@student.gla.ac.uk::d64426a5-4e96-45ff-80be-dc59232329c1" providerId="AD" clId="Web-{F2E5362D-9AA7-DBC1-AAF8-B399BDBC0241}" dt="2021-10-20T13:43:08.756" v="2706" actId="20577"/>
        <pc:sldMkLst>
          <pc:docMk/>
          <pc:sldMk cId="1034437351" sldId="267"/>
        </pc:sldMkLst>
        <pc:spChg chg="mod">
          <ac:chgData name="Alex Chak (student)" userId="S::2558782c@student.gla.ac.uk::d64426a5-4e96-45ff-80be-dc59232329c1" providerId="AD" clId="Web-{F2E5362D-9AA7-DBC1-AAF8-B399BDBC0241}" dt="2021-10-20T13:29:52.534" v="2431" actId="20577"/>
          <ac:spMkLst>
            <pc:docMk/>
            <pc:sldMk cId="1034437351" sldId="267"/>
            <ac:spMk id="2" creationId="{D31D9903-B0AC-41AC-9FFF-AB9FACD5A957}"/>
          </ac:spMkLst>
        </pc:spChg>
        <pc:spChg chg="mod">
          <ac:chgData name="Alex Chak (student)" userId="S::2558782c@student.gla.ac.uk::d64426a5-4e96-45ff-80be-dc59232329c1" providerId="AD" clId="Web-{F2E5362D-9AA7-DBC1-AAF8-B399BDBC0241}" dt="2021-10-20T13:43:08.756" v="2706" actId="20577"/>
          <ac:spMkLst>
            <pc:docMk/>
            <pc:sldMk cId="1034437351" sldId="267"/>
            <ac:spMk id="3" creationId="{53F38533-1179-4820-B8AF-9367DBB83508}"/>
          </ac:spMkLst>
        </pc:spChg>
      </pc:sldChg>
      <pc:sldChg chg="modSp">
        <pc:chgData name="Alex Chak (student)" userId="S::2558782c@student.gla.ac.uk::d64426a5-4e96-45ff-80be-dc59232329c1" providerId="AD" clId="Web-{F2E5362D-9AA7-DBC1-AAF8-B399BDBC0241}" dt="2021-10-20T13:24:45.964" v="2180" actId="20577"/>
        <pc:sldMkLst>
          <pc:docMk/>
          <pc:sldMk cId="418115246" sldId="270"/>
        </pc:sldMkLst>
        <pc:spChg chg="mod">
          <ac:chgData name="Alex Chak (student)" userId="S::2558782c@student.gla.ac.uk::d64426a5-4e96-45ff-80be-dc59232329c1" providerId="AD" clId="Web-{F2E5362D-9AA7-DBC1-AAF8-B399BDBC0241}" dt="2021-10-20T13:24:45.964" v="2180" actId="20577"/>
          <ac:spMkLst>
            <pc:docMk/>
            <pc:sldMk cId="418115246" sldId="270"/>
            <ac:spMk id="3" creationId="{1189AE23-E7DD-4DE7-B008-9A89172AD8B3}"/>
          </ac:spMkLst>
        </pc:spChg>
      </pc:sldChg>
      <pc:sldChg chg="modSp new">
        <pc:chgData name="Alex Chak (student)" userId="S::2558782c@student.gla.ac.uk::d64426a5-4e96-45ff-80be-dc59232329c1" providerId="AD" clId="Web-{F2E5362D-9AA7-DBC1-AAF8-B399BDBC0241}" dt="2021-10-20T13:36:25.090" v="2637" actId="20577"/>
        <pc:sldMkLst>
          <pc:docMk/>
          <pc:sldMk cId="719070817" sldId="271"/>
        </pc:sldMkLst>
        <pc:spChg chg="mod">
          <ac:chgData name="Alex Chak (student)" userId="S::2558782c@student.gla.ac.uk::d64426a5-4e96-45ff-80be-dc59232329c1" providerId="AD" clId="Web-{F2E5362D-9AA7-DBC1-AAF8-B399BDBC0241}" dt="2021-10-20T13:36:25.090" v="2637" actId="20577"/>
          <ac:spMkLst>
            <pc:docMk/>
            <pc:sldMk cId="719070817" sldId="271"/>
            <ac:spMk id="3" creationId="{4B6DD1CA-5EC0-41FC-A329-84D94C784333}"/>
          </ac:spMkLst>
        </pc:spChg>
      </pc:sldChg>
      <pc:sldChg chg="modSp new">
        <pc:chgData name="Alex Chak (student)" userId="S::2558782c@student.gla.ac.uk::d64426a5-4e96-45ff-80be-dc59232329c1" providerId="AD" clId="Web-{F2E5362D-9AA7-DBC1-AAF8-B399BDBC0241}" dt="2021-10-20T13:56:02.525" v="2997" actId="20577"/>
        <pc:sldMkLst>
          <pc:docMk/>
          <pc:sldMk cId="74230502" sldId="272"/>
        </pc:sldMkLst>
        <pc:spChg chg="mod">
          <ac:chgData name="Alex Chak (student)" userId="S::2558782c@student.gla.ac.uk::d64426a5-4e96-45ff-80be-dc59232329c1" providerId="AD" clId="Web-{F2E5362D-9AA7-DBC1-AAF8-B399BDBC0241}" dt="2021-10-20T13:56:02.525" v="2997" actId="20577"/>
          <ac:spMkLst>
            <pc:docMk/>
            <pc:sldMk cId="74230502" sldId="272"/>
            <ac:spMk id="2" creationId="{BE59304B-45C2-450F-911F-586957885A33}"/>
          </ac:spMkLst>
        </pc:spChg>
        <pc:spChg chg="mod">
          <ac:chgData name="Alex Chak (student)" userId="S::2558782c@student.gla.ac.uk::d64426a5-4e96-45ff-80be-dc59232329c1" providerId="AD" clId="Web-{F2E5362D-9AA7-DBC1-AAF8-B399BDBC0241}" dt="2021-10-20T13:53:08.443" v="2990" actId="20577"/>
          <ac:spMkLst>
            <pc:docMk/>
            <pc:sldMk cId="74230502" sldId="272"/>
            <ac:spMk id="3" creationId="{B9CAB9B3-9FD6-4D70-9499-CDBF9D143E1C}"/>
          </ac:spMkLst>
        </pc:spChg>
      </pc:sldChg>
      <pc:sldChg chg="modSp new">
        <pc:chgData name="Alex Chak (student)" userId="S::2558782c@student.gla.ac.uk::d64426a5-4e96-45ff-80be-dc59232329c1" providerId="AD" clId="Web-{F2E5362D-9AA7-DBC1-AAF8-B399BDBC0241}" dt="2021-10-20T14:02:44.457" v="3208" actId="20577"/>
        <pc:sldMkLst>
          <pc:docMk/>
          <pc:sldMk cId="42985200" sldId="273"/>
        </pc:sldMkLst>
        <pc:spChg chg="mod">
          <ac:chgData name="Alex Chak (student)" userId="S::2558782c@student.gla.ac.uk::d64426a5-4e96-45ff-80be-dc59232329c1" providerId="AD" clId="Web-{F2E5362D-9AA7-DBC1-AAF8-B399BDBC0241}" dt="2021-10-20T13:48:42.171" v="2867" actId="20577"/>
          <ac:spMkLst>
            <pc:docMk/>
            <pc:sldMk cId="42985200" sldId="273"/>
            <ac:spMk id="2" creationId="{039CB6E6-4AE5-40CB-8F0D-3B8E5BF9C9E5}"/>
          </ac:spMkLst>
        </pc:spChg>
        <pc:spChg chg="mod">
          <ac:chgData name="Alex Chak (student)" userId="S::2558782c@student.gla.ac.uk::d64426a5-4e96-45ff-80be-dc59232329c1" providerId="AD" clId="Web-{F2E5362D-9AA7-DBC1-AAF8-B399BDBC0241}" dt="2021-10-20T14:02:44.457" v="3208" actId="20577"/>
          <ac:spMkLst>
            <pc:docMk/>
            <pc:sldMk cId="42985200" sldId="273"/>
            <ac:spMk id="3" creationId="{CFF0C18A-E588-42F5-A1F3-2443E1FBEE6F}"/>
          </ac:spMkLst>
        </pc:spChg>
      </pc:sldChg>
      <pc:sldChg chg="modSp new">
        <pc:chgData name="Alex Chak (student)" userId="S::2558782c@student.gla.ac.uk::d64426a5-4e96-45ff-80be-dc59232329c1" providerId="AD" clId="Web-{F2E5362D-9AA7-DBC1-AAF8-B399BDBC0241}" dt="2021-10-20T13:58:48.467" v="3142" actId="20577"/>
        <pc:sldMkLst>
          <pc:docMk/>
          <pc:sldMk cId="1784663161" sldId="274"/>
        </pc:sldMkLst>
        <pc:spChg chg="mod">
          <ac:chgData name="Alex Chak (student)" userId="S::2558782c@student.gla.ac.uk::d64426a5-4e96-45ff-80be-dc59232329c1" providerId="AD" clId="Web-{F2E5362D-9AA7-DBC1-AAF8-B399BDBC0241}" dt="2021-10-20T13:56:10.088" v="3009" actId="20577"/>
          <ac:spMkLst>
            <pc:docMk/>
            <pc:sldMk cId="1784663161" sldId="274"/>
            <ac:spMk id="2" creationId="{D8E89C1F-1E61-462E-90DF-DF4EE1330486}"/>
          </ac:spMkLst>
        </pc:spChg>
        <pc:spChg chg="mod">
          <ac:chgData name="Alex Chak (student)" userId="S::2558782c@student.gla.ac.uk::d64426a5-4e96-45ff-80be-dc59232329c1" providerId="AD" clId="Web-{F2E5362D-9AA7-DBC1-AAF8-B399BDBC0241}" dt="2021-10-20T13:58:48.467" v="3142" actId="20577"/>
          <ac:spMkLst>
            <pc:docMk/>
            <pc:sldMk cId="1784663161" sldId="274"/>
            <ac:spMk id="3" creationId="{7639FDC3-CF92-40DE-BF88-D5E771547E2B}"/>
          </ac:spMkLst>
        </pc:spChg>
      </pc:sldChg>
      <pc:sldChg chg="modSp new">
        <pc:chgData name="Alex Chak (student)" userId="S::2558782c@student.gla.ac.uk::d64426a5-4e96-45ff-80be-dc59232329c1" providerId="AD" clId="Web-{F2E5362D-9AA7-DBC1-AAF8-B399BDBC0241}" dt="2021-10-20T14:00:15.219" v="3151" actId="20577"/>
        <pc:sldMkLst>
          <pc:docMk/>
          <pc:sldMk cId="1889074694" sldId="275"/>
        </pc:sldMkLst>
        <pc:spChg chg="mod">
          <ac:chgData name="Alex Chak (student)" userId="S::2558782c@student.gla.ac.uk::d64426a5-4e96-45ff-80be-dc59232329c1" providerId="AD" clId="Web-{F2E5362D-9AA7-DBC1-AAF8-B399BDBC0241}" dt="2021-10-20T14:00:15.219" v="3151" actId="20577"/>
          <ac:spMkLst>
            <pc:docMk/>
            <pc:sldMk cId="1889074694" sldId="275"/>
            <ac:spMk id="2" creationId="{A44F91CD-87ED-4CE6-97A0-E236E0128B2C}"/>
          </ac:spMkLst>
        </pc:spChg>
      </pc:sldChg>
      <pc:sldChg chg="modSp new">
        <pc:chgData name="Alex Chak (student)" userId="S::2558782c@student.gla.ac.uk::d64426a5-4e96-45ff-80be-dc59232329c1" providerId="AD" clId="Web-{F2E5362D-9AA7-DBC1-AAF8-B399BDBC0241}" dt="2021-10-20T14:23:13.597" v="3472" actId="20577"/>
        <pc:sldMkLst>
          <pc:docMk/>
          <pc:sldMk cId="3339955830" sldId="276"/>
        </pc:sldMkLst>
        <pc:spChg chg="mod">
          <ac:chgData name="Alex Chak (student)" userId="S::2558782c@student.gla.ac.uk::d64426a5-4e96-45ff-80be-dc59232329c1" providerId="AD" clId="Web-{F2E5362D-9AA7-DBC1-AAF8-B399BDBC0241}" dt="2021-10-20T14:14:20.115" v="3417" actId="20577"/>
          <ac:spMkLst>
            <pc:docMk/>
            <pc:sldMk cId="3339955830" sldId="276"/>
            <ac:spMk id="2" creationId="{4DEA6055-4D1F-4CD9-A698-1C4279BCAD64}"/>
          </ac:spMkLst>
        </pc:spChg>
        <pc:spChg chg="mod">
          <ac:chgData name="Alex Chak (student)" userId="S::2558782c@student.gla.ac.uk::d64426a5-4e96-45ff-80be-dc59232329c1" providerId="AD" clId="Web-{F2E5362D-9AA7-DBC1-AAF8-B399BDBC0241}" dt="2021-10-20T14:23:13.597" v="3472" actId="20577"/>
          <ac:spMkLst>
            <pc:docMk/>
            <pc:sldMk cId="3339955830" sldId="276"/>
            <ac:spMk id="3" creationId="{126702BC-34B4-493C-A947-871B8663D05F}"/>
          </ac:spMkLst>
        </pc:spChg>
      </pc:sldChg>
      <pc:sldChg chg="modSp new">
        <pc:chgData name="Alex Chak (student)" userId="S::2558782c@student.gla.ac.uk::d64426a5-4e96-45ff-80be-dc59232329c1" providerId="AD" clId="Web-{F2E5362D-9AA7-DBC1-AAF8-B399BDBC0241}" dt="2021-10-20T14:07:57.121" v="3385" actId="20577"/>
        <pc:sldMkLst>
          <pc:docMk/>
          <pc:sldMk cId="3685369807" sldId="277"/>
        </pc:sldMkLst>
        <pc:spChg chg="mod">
          <ac:chgData name="Alex Chak (student)" userId="S::2558782c@student.gla.ac.uk::d64426a5-4e96-45ff-80be-dc59232329c1" providerId="AD" clId="Web-{F2E5362D-9AA7-DBC1-AAF8-B399BDBC0241}" dt="2021-10-20T14:07:57.121" v="3385" actId="20577"/>
          <ac:spMkLst>
            <pc:docMk/>
            <pc:sldMk cId="3685369807" sldId="277"/>
            <ac:spMk id="2" creationId="{908EA1C0-6AD2-4861-901B-8570188D6CEA}"/>
          </ac:spMkLst>
        </pc:spChg>
      </pc:sldChg>
    </pc:docChg>
  </pc:docChgLst>
  <pc:docChgLst>
    <pc:chgData name="Kieran Sharp (student)" userId="S::2134299s@student.gla.ac.uk::840f7a07-b230-47c1-905c-61850eb95e98" providerId="AD" clId="Web-{1AB5DDC2-886C-471B-94A1-B007A6EA8D93}"/>
    <pc:docChg chg="modSld">
      <pc:chgData name="Kieran Sharp (student)" userId="S::2134299s@student.gla.ac.uk::840f7a07-b230-47c1-905c-61850eb95e98" providerId="AD" clId="Web-{1AB5DDC2-886C-471B-94A1-B007A6EA8D93}" dt="2021-10-20T12:04:04.941" v="1089" actId="20577"/>
      <pc:docMkLst>
        <pc:docMk/>
      </pc:docMkLst>
      <pc:sldChg chg="addSp delSp modSp mod setBg setClrOvrMap">
        <pc:chgData name="Kieran Sharp (student)" userId="S::2134299s@student.gla.ac.uk::840f7a07-b230-47c1-905c-61850eb95e98" providerId="AD" clId="Web-{1AB5DDC2-886C-471B-94A1-B007A6EA8D93}" dt="2021-10-20T12:04:04.941" v="1089" actId="20577"/>
        <pc:sldMkLst>
          <pc:docMk/>
          <pc:sldMk cId="2743046814" sldId="260"/>
        </pc:sldMkLst>
        <pc:spChg chg="add del mod">
          <ac:chgData name="Kieran Sharp (student)" userId="S::2134299s@student.gla.ac.uk::840f7a07-b230-47c1-905c-61850eb95e98" providerId="AD" clId="Web-{1AB5DDC2-886C-471B-94A1-B007A6EA8D93}" dt="2021-10-20T11:53:47.896" v="789" actId="14100"/>
          <ac:spMkLst>
            <pc:docMk/>
            <pc:sldMk cId="2743046814" sldId="260"/>
            <ac:spMk id="2" creationId="{B85EFC34-C6C3-4F09-94A7-A1598E7DFE48}"/>
          </ac:spMkLst>
        </pc:spChg>
        <pc:spChg chg="mod">
          <ac:chgData name="Kieran Sharp (student)" userId="S::2134299s@student.gla.ac.uk::840f7a07-b230-47c1-905c-61850eb95e98" providerId="AD" clId="Web-{1AB5DDC2-886C-471B-94A1-B007A6EA8D93}" dt="2021-10-20T12:04:04.941" v="1089" actId="20577"/>
          <ac:spMkLst>
            <pc:docMk/>
            <pc:sldMk cId="2743046814" sldId="260"/>
            <ac:spMk id="3" creationId="{CD5B0049-8A8E-4761-AABA-E5FD8BC85544}"/>
          </ac:spMkLst>
        </pc:spChg>
        <pc:spChg chg="add">
          <ac:chgData name="Kieran Sharp (student)" userId="S::2134299s@student.gla.ac.uk::840f7a07-b230-47c1-905c-61850eb95e98" providerId="AD" clId="Web-{1AB5DDC2-886C-471B-94A1-B007A6EA8D93}" dt="2021-10-20T11:47:22.919" v="585"/>
          <ac:spMkLst>
            <pc:docMk/>
            <pc:sldMk cId="2743046814" sldId="260"/>
            <ac:spMk id="9" creationId="{9AA72BD9-2C5A-4EDC-931F-5AA08EACA0F3}"/>
          </ac:spMkLst>
        </pc:spChg>
        <pc:spChg chg="add">
          <ac:chgData name="Kieran Sharp (student)" userId="S::2134299s@student.gla.ac.uk::840f7a07-b230-47c1-905c-61850eb95e98" providerId="AD" clId="Web-{1AB5DDC2-886C-471B-94A1-B007A6EA8D93}" dt="2021-10-20T11:47:22.919" v="585"/>
          <ac:spMkLst>
            <pc:docMk/>
            <pc:sldMk cId="2743046814" sldId="260"/>
            <ac:spMk id="11" creationId="{DD3981AC-7B61-4947-BCF3-F7AA7FA385B9}"/>
          </ac:spMkLst>
        </pc:spChg>
        <pc:spChg chg="add">
          <ac:chgData name="Kieran Sharp (student)" userId="S::2134299s@student.gla.ac.uk::840f7a07-b230-47c1-905c-61850eb95e98" providerId="AD" clId="Web-{1AB5DDC2-886C-471B-94A1-B007A6EA8D93}" dt="2021-10-20T11:47:22.919" v="585"/>
          <ac:spMkLst>
            <pc:docMk/>
            <pc:sldMk cId="2743046814" sldId="260"/>
            <ac:spMk id="13" creationId="{55D4142C-5077-457F-A6AD-3FECFDB39685}"/>
          </ac:spMkLst>
        </pc:spChg>
        <pc:spChg chg="add">
          <ac:chgData name="Kieran Sharp (student)" userId="S::2134299s@student.gla.ac.uk::840f7a07-b230-47c1-905c-61850eb95e98" providerId="AD" clId="Web-{1AB5DDC2-886C-471B-94A1-B007A6EA8D93}" dt="2021-10-20T11:47:22.919" v="585"/>
          <ac:spMkLst>
            <pc:docMk/>
            <pc:sldMk cId="2743046814" sldId="260"/>
            <ac:spMk id="15" creationId="{7A5F0580-5EE9-419F-96EE-B6529EF6E7D0}"/>
          </ac:spMkLst>
        </pc:spChg>
        <pc:picChg chg="add mod ord">
          <ac:chgData name="Kieran Sharp (student)" userId="S::2134299s@student.gla.ac.uk::840f7a07-b230-47c1-905c-61850eb95e98" providerId="AD" clId="Web-{1AB5DDC2-886C-471B-94A1-B007A6EA8D93}" dt="2021-10-20T11:47:22.919" v="585"/>
          <ac:picMkLst>
            <pc:docMk/>
            <pc:sldMk cId="2743046814" sldId="260"/>
            <ac:picMk id="4" creationId="{EA874D43-55D6-490C-9498-2AAC13931C98}"/>
          </ac:picMkLst>
        </pc:picChg>
      </pc:sldChg>
    </pc:docChg>
  </pc:docChgLst>
  <pc:docChgLst>
    <pc:chgData name="German Cherstvov (student)" userId="S::2472866c@student.gla.ac.uk::4a7df3b4-9c6a-4a51-940a-ec7c117836b3" providerId="AD" clId="Web-{B596FC48-404B-4E91-A15E-2141208588AF}"/>
    <pc:docChg chg="addSld modSld">
      <pc:chgData name="German Cherstvov (student)" userId="S::2472866c@student.gla.ac.uk::4a7df3b4-9c6a-4a51-940a-ec7c117836b3" providerId="AD" clId="Web-{B596FC48-404B-4E91-A15E-2141208588AF}" dt="2021-10-20T12:29:48.782" v="117" actId="20577"/>
      <pc:docMkLst>
        <pc:docMk/>
      </pc:docMkLst>
      <pc:sldChg chg="addSp delSp modSp mod setBg">
        <pc:chgData name="German Cherstvov (student)" userId="S::2472866c@student.gla.ac.uk::4a7df3b4-9c6a-4a51-940a-ec7c117836b3" providerId="AD" clId="Web-{B596FC48-404B-4E91-A15E-2141208588AF}" dt="2021-10-20T12:11:16.510" v="80" actId="20577"/>
        <pc:sldMkLst>
          <pc:docMk/>
          <pc:sldMk cId="2497095122" sldId="261"/>
        </pc:sldMkLst>
        <pc:spChg chg="del mod">
          <ac:chgData name="German Cherstvov (student)" userId="S::2472866c@student.gla.ac.uk::4a7df3b4-9c6a-4a51-940a-ec7c117836b3" providerId="AD" clId="Web-{B596FC48-404B-4E91-A15E-2141208588AF}" dt="2021-10-20T12:04:15.329" v="4"/>
          <ac:spMkLst>
            <pc:docMk/>
            <pc:sldMk cId="2497095122" sldId="261"/>
            <ac:spMk id="2" creationId="{F09E511D-6796-4E87-A66C-38792BBA2778}"/>
          </ac:spMkLst>
        </pc:spChg>
        <pc:spChg chg="del">
          <ac:chgData name="German Cherstvov (student)" userId="S::2472866c@student.gla.ac.uk::4a7df3b4-9c6a-4a51-940a-ec7c117836b3" providerId="AD" clId="Web-{B596FC48-404B-4E91-A15E-2141208588AF}" dt="2021-10-20T12:03:30.313" v="0"/>
          <ac:spMkLst>
            <pc:docMk/>
            <pc:sldMk cId="2497095122" sldId="261"/>
            <ac:spMk id="3" creationId="{4477B4C8-D777-48F1-AE05-9A1667460095}"/>
          </ac:spMkLst>
        </pc:spChg>
        <pc:spChg chg="add del mod">
          <ac:chgData name="German Cherstvov (student)" userId="S::2472866c@student.gla.ac.uk::4a7df3b4-9c6a-4a51-940a-ec7c117836b3" providerId="AD" clId="Web-{B596FC48-404B-4E91-A15E-2141208588AF}" dt="2021-10-20T12:06:12.425" v="18"/>
          <ac:spMkLst>
            <pc:docMk/>
            <pc:sldMk cId="2497095122" sldId="261"/>
            <ac:spMk id="6" creationId="{2CB119AB-5453-4E3F-A0D3-6E8064DCFB04}"/>
          </ac:spMkLst>
        </pc:spChg>
        <pc:spChg chg="add del">
          <ac:chgData name="German Cherstvov (student)" userId="S::2472866c@student.gla.ac.uk::4a7df3b4-9c6a-4a51-940a-ec7c117836b3" providerId="AD" clId="Web-{B596FC48-404B-4E91-A15E-2141208588AF}" dt="2021-10-20T12:05:22.143" v="9"/>
          <ac:spMkLst>
            <pc:docMk/>
            <pc:sldMk cId="2497095122" sldId="261"/>
            <ac:spMk id="7" creationId="{98277162-0BB2-4B2E-8668-3862FC4156F4}"/>
          </ac:spMkLst>
        </pc:spChg>
        <pc:spChg chg="add del mod">
          <ac:chgData name="German Cherstvov (student)" userId="S::2472866c@student.gla.ac.uk::4a7df3b4-9c6a-4a51-940a-ec7c117836b3" providerId="AD" clId="Web-{B596FC48-404B-4E91-A15E-2141208588AF}" dt="2021-10-20T12:11:16.510" v="80" actId="20577"/>
          <ac:spMkLst>
            <pc:docMk/>
            <pc:sldMk cId="2497095122" sldId="261"/>
            <ac:spMk id="8" creationId="{BA550F5E-5BA1-4945-B846-B410E5788EBA}"/>
          </ac:spMkLst>
        </pc:spChg>
        <pc:spChg chg="add del">
          <ac:chgData name="German Cherstvov (student)" userId="S::2472866c@student.gla.ac.uk::4a7df3b4-9c6a-4a51-940a-ec7c117836b3" providerId="AD" clId="Web-{B596FC48-404B-4E91-A15E-2141208588AF}" dt="2021-10-20T12:05:51.331" v="17"/>
          <ac:spMkLst>
            <pc:docMk/>
            <pc:sldMk cId="2497095122" sldId="261"/>
            <ac:spMk id="9" creationId="{0763069F-059F-4A0C-93BE-DAE1AB10C684}"/>
          </ac:spMkLst>
        </pc:spChg>
        <pc:spChg chg="add del">
          <ac:chgData name="German Cherstvov (student)" userId="S::2472866c@student.gla.ac.uk::4a7df3b4-9c6a-4a51-940a-ec7c117836b3" providerId="AD" clId="Web-{B596FC48-404B-4E91-A15E-2141208588AF}" dt="2021-10-20T12:06:12.425" v="18"/>
          <ac:spMkLst>
            <pc:docMk/>
            <pc:sldMk cId="2497095122" sldId="261"/>
            <ac:spMk id="11" creationId="{2C61293E-6EBE-43EF-A52C-9BEBFD7679D4}"/>
          </ac:spMkLst>
        </pc:spChg>
        <pc:spChg chg="add mod">
          <ac:chgData name="German Cherstvov (student)" userId="S::2472866c@student.gla.ac.uk::4a7df3b4-9c6a-4a51-940a-ec7c117836b3" providerId="AD" clId="Web-{B596FC48-404B-4E91-A15E-2141208588AF}" dt="2021-10-20T12:10:35.774" v="71" actId="14100"/>
          <ac:spMkLst>
            <pc:docMk/>
            <pc:sldMk cId="2497095122" sldId="261"/>
            <ac:spMk id="12" creationId="{9E7D609C-03B1-4C7C-B432-ECA023B83AD6}"/>
          </ac:spMkLst>
        </pc:spChg>
        <pc:spChg chg="add del">
          <ac:chgData name="German Cherstvov (student)" userId="S::2472866c@student.gla.ac.uk::4a7df3b4-9c6a-4a51-940a-ec7c117836b3" providerId="AD" clId="Web-{B596FC48-404B-4E91-A15E-2141208588AF}" dt="2021-10-20T12:06:12.425" v="18"/>
          <ac:spMkLst>
            <pc:docMk/>
            <pc:sldMk cId="2497095122" sldId="261"/>
            <ac:spMk id="13" creationId="{21540236-BFD5-4A9D-8840-4703E7F76825}"/>
          </ac:spMkLst>
        </pc:spChg>
        <pc:spChg chg="add">
          <ac:chgData name="German Cherstvov (student)" userId="S::2472866c@student.gla.ac.uk::4a7df3b4-9c6a-4a51-940a-ec7c117836b3" providerId="AD" clId="Web-{B596FC48-404B-4E91-A15E-2141208588AF}" dt="2021-10-20T12:06:12.425" v="18"/>
          <ac:spMkLst>
            <pc:docMk/>
            <pc:sldMk cId="2497095122" sldId="261"/>
            <ac:spMk id="18" creationId="{79BB35BC-D5C2-4C8B-A22A-A71E6191913B}"/>
          </ac:spMkLst>
        </pc:spChg>
        <pc:picChg chg="add del mod ord">
          <ac:chgData name="German Cherstvov (student)" userId="S::2472866c@student.gla.ac.uk::4a7df3b4-9c6a-4a51-940a-ec7c117836b3" providerId="AD" clId="Web-{B596FC48-404B-4E91-A15E-2141208588AF}" dt="2021-10-20T12:06:14.925" v="19"/>
          <ac:picMkLst>
            <pc:docMk/>
            <pc:sldMk cId="2497095122" sldId="261"/>
            <ac:picMk id="4" creationId="{E1382F65-132D-45AE-96B4-10A619E1EF1F}"/>
          </ac:picMkLst>
        </pc:picChg>
        <pc:picChg chg="add del mod ord">
          <ac:chgData name="German Cherstvov (student)" userId="S::2472866c@student.gla.ac.uk::4a7df3b4-9c6a-4a51-940a-ec7c117836b3" providerId="AD" clId="Web-{B596FC48-404B-4E91-A15E-2141208588AF}" dt="2021-10-20T12:05:16.612" v="6"/>
          <ac:picMkLst>
            <pc:docMk/>
            <pc:sldMk cId="2497095122" sldId="261"/>
            <ac:picMk id="5" creationId="{DFEEB2E6-5CA3-4E47-9C88-5809D3551C1E}"/>
          </ac:picMkLst>
        </pc:picChg>
        <pc:picChg chg="add mod">
          <ac:chgData name="German Cherstvov (student)" userId="S::2472866c@student.gla.ac.uk::4a7df3b4-9c6a-4a51-940a-ec7c117836b3" providerId="AD" clId="Web-{B596FC48-404B-4E91-A15E-2141208588AF}" dt="2021-10-20T12:06:24.129" v="22" actId="14100"/>
          <ac:picMkLst>
            <pc:docMk/>
            <pc:sldMk cId="2497095122" sldId="261"/>
            <ac:picMk id="10" creationId="{884A9D92-0179-4E4A-B051-E070CF5FC14D}"/>
          </ac:picMkLst>
        </pc:picChg>
      </pc:sldChg>
      <pc:sldChg chg="modSp new">
        <pc:chgData name="German Cherstvov (student)" userId="S::2472866c@student.gla.ac.uk::4a7df3b4-9c6a-4a51-940a-ec7c117836b3" providerId="AD" clId="Web-{B596FC48-404B-4E91-A15E-2141208588AF}" dt="2021-10-20T12:29:48.782" v="117" actId="20577"/>
        <pc:sldMkLst>
          <pc:docMk/>
          <pc:sldMk cId="243567211" sldId="269"/>
        </pc:sldMkLst>
        <pc:spChg chg="mod">
          <ac:chgData name="German Cherstvov (student)" userId="S::2472866c@student.gla.ac.uk::4a7df3b4-9c6a-4a51-940a-ec7c117836b3" providerId="AD" clId="Web-{B596FC48-404B-4E91-A15E-2141208588AF}" dt="2021-10-20T12:21:35.100" v="103" actId="20577"/>
          <ac:spMkLst>
            <pc:docMk/>
            <pc:sldMk cId="243567211" sldId="269"/>
            <ac:spMk id="2" creationId="{249827E1-75CD-40CA-8D76-698D606452F3}"/>
          </ac:spMkLst>
        </pc:spChg>
        <pc:spChg chg="mod">
          <ac:chgData name="German Cherstvov (student)" userId="S::2472866c@student.gla.ac.uk::4a7df3b4-9c6a-4a51-940a-ec7c117836b3" providerId="AD" clId="Web-{B596FC48-404B-4E91-A15E-2141208588AF}" dt="2021-10-20T12:29:48.782" v="117" actId="20577"/>
          <ac:spMkLst>
            <pc:docMk/>
            <pc:sldMk cId="243567211" sldId="269"/>
            <ac:spMk id="3" creationId="{E297C86A-7ACD-471B-9E84-CC4BCC80F731}"/>
          </ac:spMkLst>
        </pc:spChg>
      </pc:sldChg>
    </pc:docChg>
  </pc:docChgLst>
  <pc:docChgLst>
    <pc:chgData name="Anirbit Ghosh (student)" userId="S::2439281g@student.gla.ac.uk::cac41ffb-c998-4aee-af5f-3557cafb6b39" providerId="AD" clId="Web-{AF2CC615-81FB-4BB3-B26A-D6C84D1F726D}"/>
    <pc:docChg chg="modSld">
      <pc:chgData name="Anirbit Ghosh (student)" userId="S::2439281g@student.gla.ac.uk::cac41ffb-c998-4aee-af5f-3557cafb6b39" providerId="AD" clId="Web-{AF2CC615-81FB-4BB3-B26A-D6C84D1F726D}" dt="2021-10-20T13:29:41.470" v="3782" actId="20577"/>
      <pc:docMkLst>
        <pc:docMk/>
      </pc:docMkLst>
      <pc:sldChg chg="addSp delSp modSp mod setBg">
        <pc:chgData name="Anirbit Ghosh (student)" userId="S::2439281g@student.gla.ac.uk::cac41ffb-c998-4aee-af5f-3557cafb6b39" providerId="AD" clId="Web-{AF2CC615-81FB-4BB3-B26A-D6C84D1F726D}" dt="2021-10-20T13:20:57.408" v="3773" actId="1076"/>
        <pc:sldMkLst>
          <pc:docMk/>
          <pc:sldMk cId="3684219960" sldId="258"/>
        </pc:sldMkLst>
        <pc:spChg chg="mod">
          <ac:chgData name="Anirbit Ghosh (student)" userId="S::2439281g@student.gla.ac.uk::cac41ffb-c998-4aee-af5f-3557cafb6b39" providerId="AD" clId="Web-{AF2CC615-81FB-4BB3-B26A-D6C84D1F726D}" dt="2021-10-20T12:03:05.168" v="1599" actId="1076"/>
          <ac:spMkLst>
            <pc:docMk/>
            <pc:sldMk cId="3684219960" sldId="258"/>
            <ac:spMk id="2" creationId="{FBE41EAC-1AFC-4A01-9970-1961C4C2624E}"/>
          </ac:spMkLst>
        </pc:spChg>
        <pc:spChg chg="del">
          <ac:chgData name="Anirbit Ghosh (student)" userId="S::2439281g@student.gla.ac.uk::cac41ffb-c998-4aee-af5f-3557cafb6b39" providerId="AD" clId="Web-{AF2CC615-81FB-4BB3-B26A-D6C84D1F726D}" dt="2021-10-20T11:36:26.162" v="0"/>
          <ac:spMkLst>
            <pc:docMk/>
            <pc:sldMk cId="3684219960" sldId="258"/>
            <ac:spMk id="3" creationId="{CC5647F2-20B9-4848-953B-94ED5B13D1DF}"/>
          </ac:spMkLst>
        </pc:spChg>
        <pc:spChg chg="add del mod">
          <ac:chgData name="Anirbit Ghosh (student)" userId="S::2439281g@student.gla.ac.uk::cac41ffb-c998-4aee-af5f-3557cafb6b39" providerId="AD" clId="Web-{AF2CC615-81FB-4BB3-B26A-D6C84D1F726D}" dt="2021-10-20T11:37:31.101" v="10"/>
          <ac:spMkLst>
            <pc:docMk/>
            <pc:sldMk cId="3684219960" sldId="258"/>
            <ac:spMk id="5" creationId="{E1101C0F-F8E8-4FBC-A015-7037212C2A1E}"/>
          </ac:spMkLst>
        </pc:spChg>
        <pc:spChg chg="add mod">
          <ac:chgData name="Anirbit Ghosh (student)" userId="S::2439281g@student.gla.ac.uk::cac41ffb-c998-4aee-af5f-3557cafb6b39" providerId="AD" clId="Web-{AF2CC615-81FB-4BB3-B26A-D6C84D1F726D}" dt="2021-10-20T13:20:52.423" v="3772" actId="1076"/>
          <ac:spMkLst>
            <pc:docMk/>
            <pc:sldMk cId="3684219960" sldId="258"/>
            <ac:spMk id="6" creationId="{5D4DB53C-2AB7-4BB9-B9D9-97907CA51130}"/>
          </ac:spMkLst>
        </pc:spChg>
        <pc:spChg chg="add del">
          <ac:chgData name="Anirbit Ghosh (student)" userId="S::2439281g@student.gla.ac.uk::cac41ffb-c998-4aee-af5f-3557cafb6b39" providerId="AD" clId="Web-{AF2CC615-81FB-4BB3-B26A-D6C84D1F726D}" dt="2021-10-20T11:39:22.416" v="48"/>
          <ac:spMkLst>
            <pc:docMk/>
            <pc:sldMk cId="3684219960" sldId="258"/>
            <ac:spMk id="7" creationId="{78949E2F-94F3-4A8A-947C-2CA0FAEB6EA9}"/>
          </ac:spMkLst>
        </pc:spChg>
        <pc:spChg chg="add del">
          <ac:chgData name="Anirbit Ghosh (student)" userId="S::2439281g@student.gla.ac.uk::cac41ffb-c998-4aee-af5f-3557cafb6b39" providerId="AD" clId="Web-{AF2CC615-81FB-4BB3-B26A-D6C84D1F726D}" dt="2021-10-20T11:37:33.539" v="12"/>
          <ac:spMkLst>
            <pc:docMk/>
            <pc:sldMk cId="3684219960" sldId="258"/>
            <ac:spMk id="8" creationId="{B7ABA49D-EC09-4A73-A207-A1115D62C770}"/>
          </ac:spMkLst>
        </pc:spChg>
        <pc:spChg chg="add del mod">
          <ac:chgData name="Anirbit Ghosh (student)" userId="S::2439281g@student.gla.ac.uk::cac41ffb-c998-4aee-af5f-3557cafb6b39" providerId="AD" clId="Web-{AF2CC615-81FB-4BB3-B26A-D6C84D1F726D}" dt="2021-10-20T11:53:17.185" v="715"/>
          <ac:spMkLst>
            <pc:docMk/>
            <pc:sldMk cId="3684219960" sldId="258"/>
            <ac:spMk id="9" creationId="{ABB2971C-C694-447B-B0C5-231BE32B1A7A}"/>
          </ac:spMkLst>
        </pc:spChg>
        <pc:spChg chg="add del">
          <ac:chgData name="Anirbit Ghosh (student)" userId="S::2439281g@student.gla.ac.uk::cac41ffb-c998-4aee-af5f-3557cafb6b39" providerId="AD" clId="Web-{AF2CC615-81FB-4BB3-B26A-D6C84D1F726D}" dt="2021-10-20T11:52:14.950" v="569"/>
          <ac:spMkLst>
            <pc:docMk/>
            <pc:sldMk cId="3684219960" sldId="258"/>
            <ac:spMk id="10" creationId="{2C1AC211-747A-470D-B6E7-4465E1802955}"/>
          </ac:spMkLst>
        </pc:spChg>
        <pc:spChg chg="add del">
          <ac:chgData name="Anirbit Ghosh (student)" userId="S::2439281g@student.gla.ac.uk::cac41ffb-c998-4aee-af5f-3557cafb6b39" providerId="AD" clId="Web-{AF2CC615-81FB-4BB3-B26A-D6C84D1F726D}" dt="2021-10-20T11:37:33.539" v="12"/>
          <ac:spMkLst>
            <pc:docMk/>
            <pc:sldMk cId="3684219960" sldId="258"/>
            <ac:spMk id="11" creationId="{327D73B4-9F5C-4A64-A179-51B9500CB8B5}"/>
          </ac:spMkLst>
        </pc:spChg>
        <pc:spChg chg="add">
          <ac:chgData name="Anirbit Ghosh (student)" userId="S::2439281g@student.gla.ac.uk::cac41ffb-c998-4aee-af5f-3557cafb6b39" providerId="AD" clId="Web-{AF2CC615-81FB-4BB3-B26A-D6C84D1F726D}" dt="2021-10-20T12:01:39.541" v="1579"/>
          <ac:spMkLst>
            <pc:docMk/>
            <pc:sldMk cId="3684219960" sldId="258"/>
            <ac:spMk id="12" creationId="{79BB35BC-D5C2-4C8B-A22A-A71E6191913B}"/>
          </ac:spMkLst>
        </pc:spChg>
        <pc:spChg chg="add del">
          <ac:chgData name="Anirbit Ghosh (student)" userId="S::2439281g@student.gla.ac.uk::cac41ffb-c998-4aee-af5f-3557cafb6b39" providerId="AD" clId="Web-{AF2CC615-81FB-4BB3-B26A-D6C84D1F726D}" dt="2021-10-20T11:37:33.539" v="12"/>
          <ac:spMkLst>
            <pc:docMk/>
            <pc:sldMk cId="3684219960" sldId="258"/>
            <ac:spMk id="13" creationId="{C1F06963-6374-4B48-844F-071A9BAAAE02}"/>
          </ac:spMkLst>
        </pc:spChg>
        <pc:spChg chg="add mod">
          <ac:chgData name="Anirbit Ghosh (student)" userId="S::2439281g@student.gla.ac.uk::cac41ffb-c998-4aee-af5f-3557cafb6b39" providerId="AD" clId="Web-{AF2CC615-81FB-4BB3-B26A-D6C84D1F726D}" dt="2021-10-20T13:20:47.845" v="3771" actId="1076"/>
          <ac:spMkLst>
            <pc:docMk/>
            <pc:sldMk cId="3684219960" sldId="258"/>
            <ac:spMk id="14" creationId="{5FC7A69E-1651-41B7-8E4B-EABD274D1CC8}"/>
          </ac:spMkLst>
        </pc:spChg>
        <pc:spChg chg="add del">
          <ac:chgData name="Anirbit Ghosh (student)" userId="S::2439281g@student.gla.ac.uk::cac41ffb-c998-4aee-af5f-3557cafb6b39" providerId="AD" clId="Web-{AF2CC615-81FB-4BB3-B26A-D6C84D1F726D}" dt="2021-10-20T11:37:33.539" v="12"/>
          <ac:spMkLst>
            <pc:docMk/>
            <pc:sldMk cId="3684219960" sldId="258"/>
            <ac:spMk id="15" creationId="{6CB927A4-E432-4310-9CD5-E89FF5063179}"/>
          </ac:spMkLst>
        </pc:spChg>
        <pc:spChg chg="add mod">
          <ac:chgData name="Anirbit Ghosh (student)" userId="S::2439281g@student.gla.ac.uk::cac41ffb-c998-4aee-af5f-3557cafb6b39" providerId="AD" clId="Web-{AF2CC615-81FB-4BB3-B26A-D6C84D1F726D}" dt="2021-10-20T13:20:57.408" v="3773" actId="1076"/>
          <ac:spMkLst>
            <pc:docMk/>
            <pc:sldMk cId="3684219960" sldId="258"/>
            <ac:spMk id="16" creationId="{6D857B7F-3AFD-4FE6-A63D-0065E2BD3A37}"/>
          </ac:spMkLst>
        </pc:spChg>
        <pc:spChg chg="add del">
          <ac:chgData name="Anirbit Ghosh (student)" userId="S::2439281g@student.gla.ac.uk::cac41ffb-c998-4aee-af5f-3557cafb6b39" providerId="AD" clId="Web-{AF2CC615-81FB-4BB3-B26A-D6C84D1F726D}" dt="2021-10-20T11:37:33.539" v="12"/>
          <ac:spMkLst>
            <pc:docMk/>
            <pc:sldMk cId="3684219960" sldId="258"/>
            <ac:spMk id="17" creationId="{1453BF6C-B012-48B7-B4E8-6D7AC7C27D02}"/>
          </ac:spMkLst>
        </pc:spChg>
        <pc:spChg chg="add del">
          <ac:chgData name="Anirbit Ghosh (student)" userId="S::2439281g@student.gla.ac.uk::cac41ffb-c998-4aee-af5f-3557cafb6b39" providerId="AD" clId="Web-{AF2CC615-81FB-4BB3-B26A-D6C84D1F726D}" dt="2021-10-20T11:37:33.539" v="12"/>
          <ac:spMkLst>
            <pc:docMk/>
            <pc:sldMk cId="3684219960" sldId="258"/>
            <ac:spMk id="19" creationId="{E3020543-B24B-4EC4-8FFC-8DD88EEA91A8}"/>
          </ac:spMkLst>
        </pc:spChg>
        <pc:picChg chg="add mod ord">
          <ac:chgData name="Anirbit Ghosh (student)" userId="S::2439281g@student.gla.ac.uk::cac41ffb-c998-4aee-af5f-3557cafb6b39" providerId="AD" clId="Web-{AF2CC615-81FB-4BB3-B26A-D6C84D1F726D}" dt="2021-10-20T12:02:10.026" v="1593" actId="1076"/>
          <ac:picMkLst>
            <pc:docMk/>
            <pc:sldMk cId="3684219960" sldId="258"/>
            <ac:picMk id="4" creationId="{7A00E208-4A11-4F37-A4BF-4478582B0C38}"/>
          </ac:picMkLst>
        </pc:picChg>
        <pc:cxnChg chg="add del">
          <ac:chgData name="Anirbit Ghosh (student)" userId="S::2439281g@student.gla.ac.uk::cac41ffb-c998-4aee-af5f-3557cafb6b39" providerId="AD" clId="Web-{AF2CC615-81FB-4BB3-B26A-D6C84D1F726D}" dt="2021-10-20T11:37:33.539" v="12"/>
          <ac:cxnSpMkLst>
            <pc:docMk/>
            <pc:sldMk cId="3684219960" sldId="258"/>
            <ac:cxnSpMk id="21" creationId="{C49DA8F6-BCC1-4447-B54C-57856834B94B}"/>
          </ac:cxnSpMkLst>
        </pc:cxnChg>
      </pc:sldChg>
      <pc:sldChg chg="modSp">
        <pc:chgData name="Anirbit Ghosh (student)" userId="S::2439281g@student.gla.ac.uk::cac41ffb-c998-4aee-af5f-3557cafb6b39" providerId="AD" clId="Web-{AF2CC615-81FB-4BB3-B26A-D6C84D1F726D}" dt="2021-10-20T13:00:43.288" v="2807" actId="20577"/>
        <pc:sldMkLst>
          <pc:docMk/>
          <pc:sldMk cId="1777020514" sldId="265"/>
        </pc:sldMkLst>
        <pc:spChg chg="mod">
          <ac:chgData name="Anirbit Ghosh (student)" userId="S::2439281g@student.gla.ac.uk::cac41ffb-c998-4aee-af5f-3557cafb6b39" providerId="AD" clId="Web-{AF2CC615-81FB-4BB3-B26A-D6C84D1F726D}" dt="2021-10-20T12:47:26.397" v="1688" actId="20577"/>
          <ac:spMkLst>
            <pc:docMk/>
            <pc:sldMk cId="1777020514" sldId="265"/>
            <ac:spMk id="2" creationId="{E785A610-266C-413E-A6FD-9B51CBD0209E}"/>
          </ac:spMkLst>
        </pc:spChg>
        <pc:spChg chg="mod">
          <ac:chgData name="Anirbit Ghosh (student)" userId="S::2439281g@student.gla.ac.uk::cac41ffb-c998-4aee-af5f-3557cafb6b39" providerId="AD" clId="Web-{AF2CC615-81FB-4BB3-B26A-D6C84D1F726D}" dt="2021-10-20T13:00:43.288" v="2807" actId="20577"/>
          <ac:spMkLst>
            <pc:docMk/>
            <pc:sldMk cId="1777020514" sldId="265"/>
            <ac:spMk id="3" creationId="{B8987795-323D-4EC5-82F6-6AA49DF25DDE}"/>
          </ac:spMkLst>
        </pc:spChg>
      </pc:sldChg>
      <pc:sldChg chg="modSp">
        <pc:chgData name="Anirbit Ghosh (student)" userId="S::2439281g@student.gla.ac.uk::cac41ffb-c998-4aee-af5f-3557cafb6b39" providerId="AD" clId="Web-{AF2CC615-81FB-4BB3-B26A-D6C84D1F726D}" dt="2021-10-20T13:24:01.981" v="3780" actId="20577"/>
        <pc:sldMkLst>
          <pc:docMk/>
          <pc:sldMk cId="1034437351" sldId="267"/>
        </pc:sldMkLst>
        <pc:spChg chg="mod">
          <ac:chgData name="Anirbit Ghosh (student)" userId="S::2439281g@student.gla.ac.uk::cac41ffb-c998-4aee-af5f-3557cafb6b39" providerId="AD" clId="Web-{AF2CC615-81FB-4BB3-B26A-D6C84D1F726D}" dt="2021-10-20T13:24:01.981" v="3780" actId="20577"/>
          <ac:spMkLst>
            <pc:docMk/>
            <pc:sldMk cId="1034437351" sldId="267"/>
            <ac:spMk id="3" creationId="{53F38533-1179-4820-B8AF-9367DBB83508}"/>
          </ac:spMkLst>
        </pc:spChg>
      </pc:sldChg>
      <pc:sldChg chg="modSp">
        <pc:chgData name="Anirbit Ghosh (student)" userId="S::2439281g@student.gla.ac.uk::cac41ffb-c998-4aee-af5f-3557cafb6b39" providerId="AD" clId="Web-{AF2CC615-81FB-4BB3-B26A-D6C84D1F726D}" dt="2021-10-20T13:29:41.470" v="3782" actId="20577"/>
        <pc:sldMkLst>
          <pc:docMk/>
          <pc:sldMk cId="243567211" sldId="269"/>
        </pc:sldMkLst>
        <pc:spChg chg="mod">
          <ac:chgData name="Anirbit Ghosh (student)" userId="S::2439281g@student.gla.ac.uk::cac41ffb-c998-4aee-af5f-3557cafb6b39" providerId="AD" clId="Web-{AF2CC615-81FB-4BB3-B26A-D6C84D1F726D}" dt="2021-10-20T13:29:41.470" v="3782" actId="20577"/>
          <ac:spMkLst>
            <pc:docMk/>
            <pc:sldMk cId="243567211" sldId="269"/>
            <ac:spMk id="3" creationId="{E297C86A-7ACD-471B-9E84-CC4BCC80F731}"/>
          </ac:spMkLst>
        </pc:spChg>
      </pc:sldChg>
    </pc:docChg>
  </pc:docChgLst>
  <pc:docChgLst>
    <pc:chgData name="German Cherstvov (student)" userId="S::2472866c@student.gla.ac.uk::4a7df3b4-9c6a-4a51-940a-ec7c117836b3" providerId="AD" clId="Web-{3BBED2C5-1FFA-44F3-8078-23B45A9E6302}"/>
    <pc:docChg chg="modSld">
      <pc:chgData name="German Cherstvov (student)" userId="S::2472866c@student.gla.ac.uk::4a7df3b4-9c6a-4a51-940a-ec7c117836b3" providerId="AD" clId="Web-{3BBED2C5-1FFA-44F3-8078-23B45A9E6302}" dt="2021-10-20T12:51:19.960" v="46" actId="20577"/>
      <pc:docMkLst>
        <pc:docMk/>
      </pc:docMkLst>
      <pc:sldChg chg="addSp delSp modSp">
        <pc:chgData name="German Cherstvov (student)" userId="S::2472866c@student.gla.ac.uk::4a7df3b4-9c6a-4a51-940a-ec7c117836b3" providerId="AD" clId="Web-{3BBED2C5-1FFA-44F3-8078-23B45A9E6302}" dt="2021-10-20T12:51:19.960" v="46" actId="20577"/>
        <pc:sldMkLst>
          <pc:docMk/>
          <pc:sldMk cId="243567211" sldId="269"/>
        </pc:sldMkLst>
        <pc:spChg chg="mod">
          <ac:chgData name="German Cherstvov (student)" userId="S::2472866c@student.gla.ac.uk::4a7df3b4-9c6a-4a51-940a-ec7c117836b3" providerId="AD" clId="Web-{3BBED2C5-1FFA-44F3-8078-23B45A9E6302}" dt="2021-10-20T12:51:19.960" v="46" actId="20577"/>
          <ac:spMkLst>
            <pc:docMk/>
            <pc:sldMk cId="243567211" sldId="269"/>
            <ac:spMk id="3" creationId="{E297C86A-7ACD-471B-9E84-CC4BCC80F731}"/>
          </ac:spMkLst>
        </pc:spChg>
        <pc:picChg chg="add del mod">
          <ac:chgData name="German Cherstvov (student)" userId="S::2472866c@student.gla.ac.uk::4a7df3b4-9c6a-4a51-940a-ec7c117836b3" providerId="AD" clId="Web-{3BBED2C5-1FFA-44F3-8078-23B45A9E6302}" dt="2021-10-20T12:46:52.843" v="38"/>
          <ac:picMkLst>
            <pc:docMk/>
            <pc:sldMk cId="243567211" sldId="269"/>
            <ac:picMk id="4" creationId="{66885C09-CCFE-4D70-9367-90A8138D79D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10/25/2021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freepngimg.com/png/826-potato-png-images" TargetMode="External"/><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hyperlink" Target="https://www.flickr.com/photos/defenceimages/28390349115/" TargetMode="Externa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www.flickr.com/photos/muyyum/4340641042"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Personas</a:t>
            </a: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05EF-CBBA-430A-A59D-E39BCDB4D4B7}"/>
              </a:ext>
            </a:extLst>
          </p:cNvPr>
          <p:cNvSpPr>
            <a:spLocks noGrp="1"/>
          </p:cNvSpPr>
          <p:nvPr>
            <p:ph type="title"/>
          </p:nvPr>
        </p:nvSpPr>
        <p:spPr/>
        <p:txBody>
          <a:bodyPr/>
          <a:lstStyle/>
          <a:p>
            <a:r>
              <a:rPr lang="en-US">
                <a:cs typeface="Calibri Light"/>
              </a:rPr>
              <a:t>Barry's user story</a:t>
            </a:r>
            <a:endParaRPr lang="en-US"/>
          </a:p>
        </p:txBody>
      </p:sp>
      <p:sp>
        <p:nvSpPr>
          <p:cNvPr id="3" name="Content Placeholder 2">
            <a:extLst>
              <a:ext uri="{FF2B5EF4-FFF2-40B4-BE49-F238E27FC236}">
                <a16:creationId xmlns:a16="http://schemas.microsoft.com/office/drawing/2014/main" id="{1189AE23-E7DD-4DE7-B008-9A89172AD8B3}"/>
              </a:ext>
            </a:extLst>
          </p:cNvPr>
          <p:cNvSpPr>
            <a:spLocks noGrp="1"/>
          </p:cNvSpPr>
          <p:nvPr>
            <p:ph idx="1"/>
          </p:nvPr>
        </p:nvSpPr>
        <p:spPr/>
        <p:txBody>
          <a:bodyPr vert="horz" lIns="91440" tIns="45720" rIns="91440" bIns="45720" rtlCol="0" anchor="t">
            <a:normAutofit/>
          </a:bodyPr>
          <a:lstStyle/>
          <a:p>
            <a:r>
              <a:rPr lang="en-US" dirty="0">
                <a:cs typeface="Calibri"/>
              </a:rPr>
              <a:t>I want a service than can display the location of the van to a new customer base as well as the offering on the menu that day </a:t>
            </a:r>
          </a:p>
          <a:p>
            <a:r>
              <a:rPr lang="en-US" dirty="0">
                <a:cs typeface="Calibri"/>
              </a:rPr>
              <a:t>Ideally a simple app or website where I don't need much computer know how to use and I can send a message out to all regular and nearby customers if there is a price-drop, or a special meal deal is available</a:t>
            </a:r>
          </a:p>
          <a:p>
            <a:r>
              <a:rPr lang="en-US" dirty="0">
                <a:cs typeface="Calibri"/>
              </a:rPr>
              <a:t>My van moves to different location so it would be great if I could update the location and let customers know what times the van is open </a:t>
            </a:r>
          </a:p>
        </p:txBody>
      </p:sp>
    </p:spTree>
    <p:extLst>
      <p:ext uri="{BB962C8B-B14F-4D97-AF65-F5344CB8AC3E}">
        <p14:creationId xmlns:p14="http://schemas.microsoft.com/office/powerpoint/2010/main" val="418115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A610-266C-413E-A6FD-9B51CBD0209E}"/>
              </a:ext>
            </a:extLst>
          </p:cNvPr>
          <p:cNvSpPr>
            <a:spLocks noGrp="1"/>
          </p:cNvSpPr>
          <p:nvPr>
            <p:ph type="title"/>
          </p:nvPr>
        </p:nvSpPr>
        <p:spPr/>
        <p:txBody>
          <a:bodyPr/>
          <a:lstStyle/>
          <a:p>
            <a:r>
              <a:rPr lang="en-US">
                <a:cs typeface="Calibri Light"/>
              </a:rPr>
              <a:t>Ronald's User Story</a:t>
            </a:r>
            <a:endParaRPr lang="en-US"/>
          </a:p>
        </p:txBody>
      </p:sp>
      <p:sp>
        <p:nvSpPr>
          <p:cNvPr id="3" name="Content Placeholder 2">
            <a:extLst>
              <a:ext uri="{FF2B5EF4-FFF2-40B4-BE49-F238E27FC236}">
                <a16:creationId xmlns:a16="http://schemas.microsoft.com/office/drawing/2014/main" id="{B8987795-323D-4EC5-82F6-6AA49DF25DDE}"/>
              </a:ext>
            </a:extLst>
          </p:cNvPr>
          <p:cNvSpPr>
            <a:spLocks noGrp="1"/>
          </p:cNvSpPr>
          <p:nvPr>
            <p:ph idx="1"/>
          </p:nvPr>
        </p:nvSpPr>
        <p:spPr/>
        <p:txBody>
          <a:bodyPr vert="horz" lIns="91440" tIns="45720" rIns="91440" bIns="45720" rtlCol="0" anchor="t">
            <a:normAutofit/>
          </a:bodyPr>
          <a:lstStyle/>
          <a:p>
            <a:r>
              <a:rPr lang="en-US" dirty="0">
                <a:cs typeface="Calibri"/>
              </a:rPr>
              <a:t>As a student with a busy schedule, I want to find locations closest to me on a map where I could get a quick meal, so I don’t have to waste time travelling long distances and I can plan ahead as to how long it will take me to get to the location and back.</a:t>
            </a:r>
          </a:p>
          <a:p>
            <a:r>
              <a:rPr lang="en-US" dirty="0">
                <a:cs typeface="Calibri"/>
              </a:rPr>
              <a:t>As a student living on a budget, I would also like to find locations with the best possible offers/student discounts, so I can stay within my weekly budgets and not go overboard getting small meals.</a:t>
            </a:r>
          </a:p>
          <a:p>
            <a:r>
              <a:rPr lang="en-US" dirty="0">
                <a:cs typeface="Calibri"/>
              </a:rPr>
              <a:t>As a food reviewer and an avid foodie, I would like to know what a restaurant/roll van has to offer without actually having to go there, so I can decide whether a place has what I am looking for. </a:t>
            </a:r>
          </a:p>
        </p:txBody>
      </p:sp>
    </p:spTree>
    <p:extLst>
      <p:ext uri="{BB962C8B-B14F-4D97-AF65-F5344CB8AC3E}">
        <p14:creationId xmlns:p14="http://schemas.microsoft.com/office/powerpoint/2010/main" val="1777020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45EE11-7FB5-40B5-9F09-E97F3FF8F4C5}"/>
              </a:ext>
            </a:extLst>
          </p:cNvPr>
          <p:cNvSpPr>
            <a:spLocks noGrp="1"/>
          </p:cNvSpPr>
          <p:nvPr>
            <p:ph type="title"/>
          </p:nvPr>
        </p:nvSpPr>
        <p:spPr>
          <a:xfrm>
            <a:off x="6151294" y="486184"/>
            <a:ext cx="5397237" cy="1325563"/>
          </a:xfrm>
        </p:spPr>
        <p:txBody>
          <a:bodyPr>
            <a:normAutofit/>
          </a:bodyPr>
          <a:lstStyle/>
          <a:p>
            <a:r>
              <a:rPr lang="en-GB" b="1" u="sng">
                <a:cs typeface="Calibri Light" panose="020F0302020204030204"/>
              </a:rPr>
              <a:t>Jim's User Story</a:t>
            </a:r>
          </a:p>
        </p:txBody>
      </p:sp>
      <p:pic>
        <p:nvPicPr>
          <p:cNvPr id="4" name="Picture 4" descr="A picture containing several&#10;&#10;Description automatically generated">
            <a:extLst>
              <a:ext uri="{FF2B5EF4-FFF2-40B4-BE49-F238E27FC236}">
                <a16:creationId xmlns:a16="http://schemas.microsoft.com/office/drawing/2014/main" id="{4915AD88-BF5B-44D0-A6D4-CBBC6F5A252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66291" y="1674904"/>
            <a:ext cx="5564902" cy="3503149"/>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sp>
        <p:nvSpPr>
          <p:cNvPr id="15" name="Freeform: Shape 14">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7">
            <a:extLst>
              <a:ext uri="{FF2B5EF4-FFF2-40B4-BE49-F238E27FC236}">
                <a16:creationId xmlns:a16="http://schemas.microsoft.com/office/drawing/2014/main" id="{3E7A2159-A0D7-4789-BC35-A8D88D29356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853136" y="2410524"/>
            <a:ext cx="2822201" cy="1884880"/>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sp>
        <p:nvSpPr>
          <p:cNvPr id="3" name="Content Placeholder 2">
            <a:extLst>
              <a:ext uri="{FF2B5EF4-FFF2-40B4-BE49-F238E27FC236}">
                <a16:creationId xmlns:a16="http://schemas.microsoft.com/office/drawing/2014/main" id="{A4728022-B219-4015-85FA-EC183FE69DFB}"/>
              </a:ext>
            </a:extLst>
          </p:cNvPr>
          <p:cNvSpPr>
            <a:spLocks noGrp="1"/>
          </p:cNvSpPr>
          <p:nvPr>
            <p:ph idx="1"/>
          </p:nvPr>
        </p:nvSpPr>
        <p:spPr>
          <a:xfrm>
            <a:off x="6151294" y="1946684"/>
            <a:ext cx="5397237" cy="4351338"/>
          </a:xfrm>
        </p:spPr>
        <p:txBody>
          <a:bodyPr vert="horz" lIns="91440" tIns="45720" rIns="91440" bIns="45720" rtlCol="0">
            <a:normAutofit/>
          </a:bodyPr>
          <a:lstStyle/>
          <a:p>
            <a:pPr marL="342900" indent="-342900"/>
            <a:r>
              <a:rPr lang="en-GB" sz="2000">
                <a:cs typeface="Calibri" panose="020F0502020204030204"/>
              </a:rPr>
              <a:t>As a small independent business owner, I would like to be noticed on the internet and be able to promote my business to try and compete with the major vendors. I would like to be able to create a profile for my business displaying my location on the map, a description, opening times etc.</a:t>
            </a:r>
            <a:endParaRPr lang="en-US" sz="2000">
              <a:cs typeface="Calibri" panose="020F0502020204030204"/>
            </a:endParaRPr>
          </a:p>
          <a:p>
            <a:pPr marL="342900" indent="-342900"/>
            <a:r>
              <a:rPr lang="en-GB" sz="2000">
                <a:cs typeface="Calibri" panose="020F0502020204030204"/>
              </a:rPr>
              <a:t>A mobile app that will be easy to access and use, for users looking for some 'scran' in their area will allow me to be noticed. </a:t>
            </a:r>
          </a:p>
          <a:p>
            <a:pPr marL="342900" indent="-342900"/>
            <a:r>
              <a:rPr lang="en-GB" sz="2000">
                <a:cs typeface="Calibri" panose="020F0502020204030204"/>
              </a:rPr>
              <a:t>I'd love to send out notifications to people's phones advertising special offers I  have on. </a:t>
            </a:r>
          </a:p>
          <a:p>
            <a:pPr marL="342900" indent="-342900"/>
            <a:r>
              <a:rPr lang="en-GB" sz="2000">
                <a:cs typeface="Calibri" panose="020F0502020204030204"/>
              </a:rPr>
              <a:t>I would like this app to be easy to learn as personally I am not very tech savvy. </a:t>
            </a:r>
          </a:p>
        </p:txBody>
      </p:sp>
      <p:sp>
        <p:nvSpPr>
          <p:cNvPr id="17" name="Arc 16">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198">
            <a:off x="1539683"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90A872B5-F9B0-40D7-8415-0A766B16D0F0}"/>
              </a:ext>
            </a:extLst>
          </p:cNvPr>
          <p:cNvSpPr txBox="1"/>
          <p:nvPr/>
        </p:nvSpPr>
        <p:spPr>
          <a:xfrm>
            <a:off x="6526502" y="1624407"/>
            <a:ext cx="2743200" cy="317500"/>
          </a:xfrm>
          <a:prstGeom prst="rect">
            <a:avLst/>
          </a:prstGeom>
        </p:spPr>
        <p:txBody>
          <a:bodyPr lIns="91440" tIns="45720" rIns="91440" bIns="45720" anchor="t">
            <a:normAutofit fontScale="92500" lnSpcReduction="20000"/>
          </a:bodyPr>
          <a:lstStyle/>
          <a:p>
            <a:endParaRPr lang="en-US">
              <a:cs typeface="Calibri"/>
            </a:endParaRPr>
          </a:p>
        </p:txBody>
      </p:sp>
      <p:sp>
        <p:nvSpPr>
          <p:cNvPr id="8" name="TextBox 7">
            <a:extLst>
              <a:ext uri="{FF2B5EF4-FFF2-40B4-BE49-F238E27FC236}">
                <a16:creationId xmlns:a16="http://schemas.microsoft.com/office/drawing/2014/main" id="{2FD93B07-2148-49C7-8E46-7607ABED9BAD}"/>
              </a:ext>
            </a:extLst>
          </p:cNvPr>
          <p:cNvSpPr txBox="1"/>
          <p:nvPr/>
        </p:nvSpPr>
        <p:spPr>
          <a:xfrm>
            <a:off x="4724400" y="4343400"/>
            <a:ext cx="2743200" cy="317500"/>
          </a:xfrm>
          <a:prstGeom prst="rect">
            <a:avLst/>
          </a:prstGeom>
        </p:spPr>
        <p:txBody>
          <a:bodyPr lIns="91440" tIns="45720" rIns="91440" bIns="45720" anchor="t">
            <a:normAutofit fontScale="92500" lnSpcReduction="20000"/>
          </a:bodyPr>
          <a:lstStyle/>
          <a:p>
            <a:endParaRPr lang="en-US">
              <a:cs typeface="Calibri"/>
            </a:endParaRPr>
          </a:p>
        </p:txBody>
      </p:sp>
    </p:spTree>
    <p:extLst>
      <p:ext uri="{BB962C8B-B14F-4D97-AF65-F5344CB8AC3E}">
        <p14:creationId xmlns:p14="http://schemas.microsoft.com/office/powerpoint/2010/main" val="2841171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8B6E3C">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Рисунок 4" descr="Изображение выглядит как млекопитающее, дикая собака&#10;&#10;Автоматически созданное описание">
            <a:extLst>
              <a:ext uri="{FF2B5EF4-FFF2-40B4-BE49-F238E27FC236}">
                <a16:creationId xmlns:a16="http://schemas.microsoft.com/office/drawing/2014/main" id="{E51FA96F-23A8-4AA5-9A19-E10F04AC7233}"/>
              </a:ext>
            </a:extLst>
          </p:cNvPr>
          <p:cNvPicPr>
            <a:picLocks noChangeAspect="1"/>
          </p:cNvPicPr>
          <p:nvPr/>
        </p:nvPicPr>
        <p:blipFill rotWithShape="1">
          <a:blip r:embed="rId2"/>
          <a:srcRect l="2695" r="-3" b="-3"/>
          <a:stretch/>
        </p:blipFill>
        <p:spPr>
          <a:xfrm>
            <a:off x="82014" y="2370237"/>
            <a:ext cx="7388506" cy="4266520"/>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Объект 2">
            <a:extLst>
              <a:ext uri="{FF2B5EF4-FFF2-40B4-BE49-F238E27FC236}">
                <a16:creationId xmlns:a16="http://schemas.microsoft.com/office/drawing/2014/main" id="{E297C86A-7ACD-471B-9E84-CC4BCC80F731}"/>
              </a:ext>
            </a:extLst>
          </p:cNvPr>
          <p:cNvSpPr>
            <a:spLocks noGrp="1"/>
          </p:cNvSpPr>
          <p:nvPr>
            <p:ph idx="1"/>
          </p:nvPr>
        </p:nvSpPr>
        <p:spPr>
          <a:xfrm>
            <a:off x="8029319" y="917725"/>
            <a:ext cx="3424739" cy="4852362"/>
          </a:xfrm>
        </p:spPr>
        <p:txBody>
          <a:bodyPr vert="horz" lIns="91440" tIns="45720" rIns="91440" bIns="45720" rtlCol="0" anchor="ctr">
            <a:normAutofit/>
          </a:bodyPr>
          <a:lstStyle/>
          <a:p>
            <a:r>
              <a:rPr lang="ru-RU" sz="1700">
                <a:solidFill>
                  <a:srgbClr val="FFFFFF"/>
                </a:solidFill>
                <a:ea typeface="+mn-lt"/>
                <a:cs typeface="+mn-lt"/>
              </a:rPr>
              <a:t>As a </a:t>
            </a:r>
            <a:r>
              <a:rPr lang="ru-RU" sz="1700" err="1">
                <a:solidFill>
                  <a:srgbClr val="FFFFFF"/>
                </a:solidFill>
                <a:ea typeface="+mn-lt"/>
                <a:cs typeface="+mn-lt"/>
              </a:rPr>
              <a:t>food</a:t>
            </a:r>
            <a:r>
              <a:rPr lang="ru-RU" sz="1700">
                <a:solidFill>
                  <a:srgbClr val="FFFFFF"/>
                </a:solidFill>
                <a:ea typeface="+mn-lt"/>
                <a:cs typeface="+mn-lt"/>
              </a:rPr>
              <a:t> </a:t>
            </a:r>
            <a:r>
              <a:rPr lang="ru-RU" sz="1700" err="1">
                <a:solidFill>
                  <a:srgbClr val="FFFFFF"/>
                </a:solidFill>
                <a:ea typeface="+mn-lt"/>
                <a:cs typeface="+mn-lt"/>
              </a:rPr>
              <a:t>lover</a:t>
            </a:r>
            <a:r>
              <a:rPr lang="ru-RU" sz="1700">
                <a:solidFill>
                  <a:srgbClr val="FFFFFF"/>
                </a:solidFill>
                <a:ea typeface="+mn-lt"/>
                <a:cs typeface="+mn-lt"/>
              </a:rPr>
              <a:t>, I </a:t>
            </a:r>
            <a:r>
              <a:rPr lang="ru-RU" sz="1700" err="1">
                <a:solidFill>
                  <a:srgbClr val="FFFFFF"/>
                </a:solidFill>
                <a:ea typeface="+mn-lt"/>
                <a:cs typeface="+mn-lt"/>
              </a:rPr>
              <a:t>want</a:t>
            </a:r>
            <a:r>
              <a:rPr lang="ru-RU" sz="1700">
                <a:solidFill>
                  <a:srgbClr val="FFFFFF"/>
                </a:solidFill>
                <a:ea typeface="+mn-lt"/>
                <a:cs typeface="+mn-lt"/>
              </a:rPr>
              <a:t> </a:t>
            </a:r>
            <a:r>
              <a:rPr lang="ru-RU" sz="1700" err="1">
                <a:solidFill>
                  <a:srgbClr val="FFFFFF"/>
                </a:solidFill>
                <a:ea typeface="+mn-lt"/>
                <a:cs typeface="+mn-lt"/>
              </a:rPr>
              <a:t>to</a:t>
            </a:r>
            <a:r>
              <a:rPr lang="ru-RU" sz="1700">
                <a:solidFill>
                  <a:srgbClr val="FFFFFF"/>
                </a:solidFill>
                <a:ea typeface="+mn-lt"/>
                <a:cs typeface="+mn-lt"/>
              </a:rPr>
              <a:t> </a:t>
            </a:r>
            <a:r>
              <a:rPr lang="ru-RU" sz="1700" err="1">
                <a:solidFill>
                  <a:srgbClr val="FFFFFF"/>
                </a:solidFill>
                <a:ea typeface="+mn-lt"/>
                <a:cs typeface="+mn-lt"/>
              </a:rPr>
              <a:t>see</a:t>
            </a:r>
            <a:r>
              <a:rPr lang="ru-RU" sz="1700">
                <a:solidFill>
                  <a:srgbClr val="FFFFFF"/>
                </a:solidFill>
                <a:ea typeface="+mn-lt"/>
                <a:cs typeface="+mn-lt"/>
              </a:rPr>
              <a:t> </a:t>
            </a:r>
            <a:r>
              <a:rPr lang="ru-RU" sz="1700" err="1">
                <a:solidFill>
                  <a:srgbClr val="FFFFFF"/>
                </a:solidFill>
                <a:ea typeface="+mn-lt"/>
                <a:cs typeface="+mn-lt"/>
              </a:rPr>
              <a:t>the</a:t>
            </a:r>
            <a:r>
              <a:rPr lang="ru-RU" sz="1700">
                <a:solidFill>
                  <a:srgbClr val="FFFFFF"/>
                </a:solidFill>
                <a:ea typeface="+mn-lt"/>
                <a:cs typeface="+mn-lt"/>
              </a:rPr>
              <a:t> </a:t>
            </a:r>
            <a:r>
              <a:rPr lang="ru-RU" sz="1700" err="1">
                <a:solidFill>
                  <a:srgbClr val="FFFFFF"/>
                </a:solidFill>
                <a:ea typeface="+mn-lt"/>
                <a:cs typeface="+mn-lt"/>
              </a:rPr>
              <a:t>locations</a:t>
            </a:r>
            <a:r>
              <a:rPr lang="ru-RU" sz="1700">
                <a:solidFill>
                  <a:srgbClr val="FFFFFF"/>
                </a:solidFill>
                <a:ea typeface="+mn-lt"/>
                <a:cs typeface="+mn-lt"/>
              </a:rPr>
              <a:t> </a:t>
            </a:r>
            <a:r>
              <a:rPr lang="ru-RU" sz="1700" err="1">
                <a:solidFill>
                  <a:srgbClr val="FFFFFF"/>
                </a:solidFill>
                <a:ea typeface="+mn-lt"/>
                <a:cs typeface="+mn-lt"/>
              </a:rPr>
              <a:t>of</a:t>
            </a:r>
            <a:r>
              <a:rPr lang="ru-RU" sz="1700">
                <a:solidFill>
                  <a:srgbClr val="FFFFFF"/>
                </a:solidFill>
                <a:ea typeface="+mn-lt"/>
                <a:cs typeface="+mn-lt"/>
              </a:rPr>
              <a:t> </a:t>
            </a:r>
            <a:r>
              <a:rPr lang="ru-RU" sz="1700" err="1">
                <a:solidFill>
                  <a:srgbClr val="FFFFFF"/>
                </a:solidFill>
                <a:ea typeface="+mn-lt"/>
                <a:cs typeface="+mn-lt"/>
              </a:rPr>
              <a:t>food</a:t>
            </a:r>
            <a:r>
              <a:rPr lang="ru-RU" sz="1700">
                <a:solidFill>
                  <a:srgbClr val="FFFFFF"/>
                </a:solidFill>
                <a:ea typeface="+mn-lt"/>
                <a:cs typeface="+mn-lt"/>
              </a:rPr>
              <a:t> </a:t>
            </a:r>
            <a:r>
              <a:rPr lang="ru-RU" sz="1700" err="1">
                <a:solidFill>
                  <a:srgbClr val="FFFFFF"/>
                </a:solidFill>
                <a:ea typeface="+mn-lt"/>
                <a:cs typeface="+mn-lt"/>
              </a:rPr>
              <a:t>vans</a:t>
            </a:r>
            <a:r>
              <a:rPr lang="ru-RU" sz="1700">
                <a:solidFill>
                  <a:srgbClr val="FFFFFF"/>
                </a:solidFill>
                <a:ea typeface="+mn-lt"/>
                <a:cs typeface="+mn-lt"/>
              </a:rPr>
              <a:t> </a:t>
            </a:r>
            <a:r>
              <a:rPr lang="ru-RU" sz="1700" err="1">
                <a:solidFill>
                  <a:srgbClr val="FFFFFF"/>
                </a:solidFill>
                <a:ea typeface="+mn-lt"/>
                <a:cs typeface="+mn-lt"/>
              </a:rPr>
              <a:t>in</a:t>
            </a:r>
            <a:r>
              <a:rPr lang="ru-RU" sz="1700">
                <a:solidFill>
                  <a:srgbClr val="FFFFFF"/>
                </a:solidFill>
                <a:ea typeface="+mn-lt"/>
                <a:cs typeface="+mn-lt"/>
              </a:rPr>
              <a:t> </a:t>
            </a:r>
            <a:r>
              <a:rPr lang="ru-RU" sz="1700" err="1">
                <a:solidFill>
                  <a:srgbClr val="FFFFFF"/>
                </a:solidFill>
                <a:ea typeface="+mn-lt"/>
                <a:cs typeface="+mn-lt"/>
              </a:rPr>
              <a:t>order</a:t>
            </a:r>
            <a:r>
              <a:rPr lang="ru-RU" sz="1700">
                <a:solidFill>
                  <a:srgbClr val="FFFFFF"/>
                </a:solidFill>
                <a:ea typeface="+mn-lt"/>
                <a:cs typeface="+mn-lt"/>
              </a:rPr>
              <a:t> </a:t>
            </a:r>
            <a:r>
              <a:rPr lang="ru-RU" sz="1700" err="1">
                <a:solidFill>
                  <a:srgbClr val="FFFFFF"/>
                </a:solidFill>
                <a:ea typeface="+mn-lt"/>
                <a:cs typeface="+mn-lt"/>
              </a:rPr>
              <a:t>to</a:t>
            </a:r>
            <a:r>
              <a:rPr lang="ru-RU" sz="1700">
                <a:solidFill>
                  <a:srgbClr val="FFFFFF"/>
                </a:solidFill>
                <a:ea typeface="+mn-lt"/>
                <a:cs typeface="+mn-lt"/>
              </a:rPr>
              <a:t> </a:t>
            </a:r>
            <a:r>
              <a:rPr lang="ru-RU" sz="1700" err="1">
                <a:solidFill>
                  <a:srgbClr val="FFFFFF"/>
                </a:solidFill>
                <a:ea typeface="+mn-lt"/>
                <a:cs typeface="+mn-lt"/>
              </a:rPr>
              <a:t>get</a:t>
            </a:r>
            <a:r>
              <a:rPr lang="ru-RU" sz="1700">
                <a:solidFill>
                  <a:srgbClr val="FFFFFF"/>
                </a:solidFill>
                <a:ea typeface="+mn-lt"/>
                <a:cs typeface="+mn-lt"/>
              </a:rPr>
              <a:t> </a:t>
            </a:r>
            <a:r>
              <a:rPr lang="ru-RU" sz="1700" err="1">
                <a:solidFill>
                  <a:srgbClr val="FFFFFF"/>
                </a:solidFill>
                <a:ea typeface="+mn-lt"/>
                <a:cs typeface="+mn-lt"/>
              </a:rPr>
              <a:t>the</a:t>
            </a:r>
            <a:r>
              <a:rPr lang="ru-RU" sz="1700">
                <a:solidFill>
                  <a:srgbClr val="FFFFFF"/>
                </a:solidFill>
                <a:ea typeface="+mn-lt"/>
                <a:cs typeface="+mn-lt"/>
              </a:rPr>
              <a:t> </a:t>
            </a:r>
            <a:r>
              <a:rPr lang="ru-RU" sz="1700" err="1">
                <a:solidFill>
                  <a:srgbClr val="FFFFFF"/>
                </a:solidFill>
                <a:ea typeface="+mn-lt"/>
                <a:cs typeface="+mn-lt"/>
              </a:rPr>
              <a:t>most</a:t>
            </a:r>
            <a:r>
              <a:rPr lang="ru-RU" sz="1700">
                <a:solidFill>
                  <a:srgbClr val="FFFFFF"/>
                </a:solidFill>
                <a:ea typeface="+mn-lt"/>
                <a:cs typeface="+mn-lt"/>
              </a:rPr>
              <a:t> </a:t>
            </a:r>
            <a:r>
              <a:rPr lang="ru-RU" sz="1700" err="1">
                <a:solidFill>
                  <a:srgbClr val="FFFFFF"/>
                </a:solidFill>
                <a:ea typeface="+mn-lt"/>
                <a:cs typeface="+mn-lt"/>
              </a:rPr>
              <a:t>optimal</a:t>
            </a:r>
            <a:r>
              <a:rPr lang="ru-RU" sz="1700">
                <a:solidFill>
                  <a:srgbClr val="FFFFFF"/>
                </a:solidFill>
                <a:ea typeface="+mn-lt"/>
                <a:cs typeface="+mn-lt"/>
              </a:rPr>
              <a:t> </a:t>
            </a:r>
            <a:r>
              <a:rPr lang="ru-RU" sz="1700" err="1">
                <a:solidFill>
                  <a:srgbClr val="FFFFFF"/>
                </a:solidFill>
                <a:ea typeface="+mn-lt"/>
                <a:cs typeface="+mn-lt"/>
              </a:rPr>
              <a:t>route</a:t>
            </a:r>
            <a:r>
              <a:rPr lang="ru-RU" sz="1700">
                <a:solidFill>
                  <a:srgbClr val="FFFFFF"/>
                </a:solidFill>
                <a:ea typeface="+mn-lt"/>
                <a:cs typeface="+mn-lt"/>
              </a:rPr>
              <a:t> </a:t>
            </a:r>
            <a:r>
              <a:rPr lang="ru-RU" sz="1700" err="1">
                <a:solidFill>
                  <a:srgbClr val="FFFFFF"/>
                </a:solidFill>
                <a:ea typeface="+mn-lt"/>
                <a:cs typeface="+mn-lt"/>
              </a:rPr>
              <a:t>to</a:t>
            </a:r>
            <a:r>
              <a:rPr lang="ru-RU" sz="1700">
                <a:solidFill>
                  <a:srgbClr val="FFFFFF"/>
                </a:solidFill>
                <a:ea typeface="+mn-lt"/>
                <a:cs typeface="+mn-lt"/>
              </a:rPr>
              <a:t> </a:t>
            </a:r>
            <a:r>
              <a:rPr lang="ru-RU" sz="1700" err="1">
                <a:solidFill>
                  <a:srgbClr val="FFFFFF"/>
                </a:solidFill>
                <a:ea typeface="+mn-lt"/>
                <a:cs typeface="+mn-lt"/>
              </a:rPr>
              <a:t>work</a:t>
            </a:r>
            <a:r>
              <a:rPr lang="ru-RU" sz="1700">
                <a:solidFill>
                  <a:srgbClr val="FFFFFF"/>
                </a:solidFill>
                <a:ea typeface="+mn-lt"/>
                <a:cs typeface="+mn-lt"/>
              </a:rPr>
              <a:t>.</a:t>
            </a:r>
          </a:p>
          <a:p>
            <a:r>
              <a:rPr lang="ru-RU" sz="1700" err="1">
                <a:solidFill>
                  <a:srgbClr val="FFFFFF"/>
                </a:solidFill>
                <a:ea typeface="+mn-lt"/>
                <a:cs typeface="+mn-lt"/>
              </a:rPr>
              <a:t>Since</a:t>
            </a:r>
            <a:r>
              <a:rPr lang="ru-RU" sz="1700">
                <a:solidFill>
                  <a:srgbClr val="FFFFFF"/>
                </a:solidFill>
                <a:ea typeface="+mn-lt"/>
                <a:cs typeface="+mn-lt"/>
              </a:rPr>
              <a:t> I </a:t>
            </a:r>
            <a:r>
              <a:rPr lang="ru-RU" sz="1700" err="1">
                <a:solidFill>
                  <a:srgbClr val="FFFFFF"/>
                </a:solidFill>
                <a:ea typeface="+mn-lt"/>
                <a:cs typeface="+mn-lt"/>
              </a:rPr>
              <a:t>love</a:t>
            </a:r>
            <a:r>
              <a:rPr lang="ru-RU" sz="1700">
                <a:solidFill>
                  <a:srgbClr val="FFFFFF"/>
                </a:solidFill>
                <a:ea typeface="+mn-lt"/>
                <a:cs typeface="+mn-lt"/>
              </a:rPr>
              <a:t> </a:t>
            </a:r>
            <a:r>
              <a:rPr lang="ru-RU" sz="1700" err="1">
                <a:solidFill>
                  <a:srgbClr val="FFFFFF"/>
                </a:solidFill>
                <a:ea typeface="+mn-lt"/>
                <a:cs typeface="+mn-lt"/>
              </a:rPr>
              <a:t>trying</a:t>
            </a:r>
            <a:r>
              <a:rPr lang="ru-RU" sz="1700">
                <a:solidFill>
                  <a:srgbClr val="FFFFFF"/>
                </a:solidFill>
                <a:ea typeface="+mn-lt"/>
                <a:cs typeface="+mn-lt"/>
              </a:rPr>
              <a:t> </a:t>
            </a:r>
            <a:r>
              <a:rPr lang="ru-RU" sz="1700" err="1">
                <a:solidFill>
                  <a:srgbClr val="FFFFFF"/>
                </a:solidFill>
                <a:ea typeface="+mn-lt"/>
                <a:cs typeface="+mn-lt"/>
              </a:rPr>
              <a:t>new</a:t>
            </a:r>
            <a:r>
              <a:rPr lang="ru-RU" sz="1700">
                <a:solidFill>
                  <a:srgbClr val="FFFFFF"/>
                </a:solidFill>
                <a:ea typeface="+mn-lt"/>
                <a:cs typeface="+mn-lt"/>
              </a:rPr>
              <a:t> dishes, I </a:t>
            </a:r>
            <a:r>
              <a:rPr lang="ru-RU" sz="1700" err="1">
                <a:solidFill>
                  <a:srgbClr val="FFFFFF"/>
                </a:solidFill>
                <a:ea typeface="+mn-lt"/>
                <a:cs typeface="+mn-lt"/>
              </a:rPr>
              <a:t>want</a:t>
            </a:r>
            <a:r>
              <a:rPr lang="ru-RU" sz="1700">
                <a:solidFill>
                  <a:srgbClr val="FFFFFF"/>
                </a:solidFill>
                <a:ea typeface="+mn-lt"/>
                <a:cs typeface="+mn-lt"/>
              </a:rPr>
              <a:t> </a:t>
            </a:r>
            <a:r>
              <a:rPr lang="ru-RU" sz="1700" err="1">
                <a:solidFill>
                  <a:srgbClr val="FFFFFF"/>
                </a:solidFill>
                <a:ea typeface="+mn-lt"/>
                <a:cs typeface="+mn-lt"/>
              </a:rPr>
              <a:t>to</a:t>
            </a:r>
            <a:r>
              <a:rPr lang="ru-RU" sz="1700">
                <a:solidFill>
                  <a:srgbClr val="FFFFFF"/>
                </a:solidFill>
                <a:ea typeface="+mn-lt"/>
                <a:cs typeface="+mn-lt"/>
              </a:rPr>
              <a:t> </a:t>
            </a:r>
            <a:r>
              <a:rPr lang="ru-RU" sz="1700" err="1">
                <a:solidFill>
                  <a:srgbClr val="FFFFFF"/>
                </a:solidFill>
                <a:ea typeface="+mn-lt"/>
                <a:cs typeface="+mn-lt"/>
              </a:rPr>
              <a:t>be</a:t>
            </a:r>
            <a:r>
              <a:rPr lang="ru-RU" sz="1700">
                <a:solidFill>
                  <a:srgbClr val="FFFFFF"/>
                </a:solidFill>
                <a:ea typeface="+mn-lt"/>
                <a:cs typeface="+mn-lt"/>
              </a:rPr>
              <a:t> </a:t>
            </a:r>
            <a:r>
              <a:rPr lang="ru-RU" sz="1700" err="1">
                <a:solidFill>
                  <a:srgbClr val="FFFFFF"/>
                </a:solidFill>
                <a:ea typeface="+mn-lt"/>
                <a:cs typeface="+mn-lt"/>
              </a:rPr>
              <a:t>notified</a:t>
            </a:r>
            <a:r>
              <a:rPr lang="ru-RU" sz="1700">
                <a:solidFill>
                  <a:srgbClr val="FFFFFF"/>
                </a:solidFill>
                <a:ea typeface="+mn-lt"/>
                <a:cs typeface="+mn-lt"/>
              </a:rPr>
              <a:t> </a:t>
            </a:r>
            <a:r>
              <a:rPr lang="ru-RU" sz="1700" err="1">
                <a:solidFill>
                  <a:srgbClr val="FFFFFF"/>
                </a:solidFill>
                <a:ea typeface="+mn-lt"/>
                <a:cs typeface="+mn-lt"/>
              </a:rPr>
              <a:t>about</a:t>
            </a:r>
            <a:r>
              <a:rPr lang="ru-RU" sz="1700">
                <a:solidFill>
                  <a:srgbClr val="FFFFFF"/>
                </a:solidFill>
                <a:ea typeface="+mn-lt"/>
                <a:cs typeface="+mn-lt"/>
              </a:rPr>
              <a:t> </a:t>
            </a:r>
            <a:r>
              <a:rPr lang="ru-RU" sz="1700" err="1">
                <a:solidFill>
                  <a:srgbClr val="FFFFFF"/>
                </a:solidFill>
                <a:ea typeface="+mn-lt"/>
                <a:cs typeface="+mn-lt"/>
              </a:rPr>
              <a:t>special</a:t>
            </a:r>
            <a:r>
              <a:rPr lang="ru-RU" sz="1700">
                <a:solidFill>
                  <a:srgbClr val="FFFFFF"/>
                </a:solidFill>
                <a:ea typeface="+mn-lt"/>
                <a:cs typeface="+mn-lt"/>
              </a:rPr>
              <a:t> </a:t>
            </a:r>
            <a:r>
              <a:rPr lang="ru-RU" sz="1700" err="1">
                <a:solidFill>
                  <a:srgbClr val="FFFFFF"/>
                </a:solidFill>
                <a:ea typeface="+mn-lt"/>
                <a:cs typeface="+mn-lt"/>
              </a:rPr>
              <a:t>offers</a:t>
            </a:r>
            <a:r>
              <a:rPr lang="ru-RU" sz="1700">
                <a:solidFill>
                  <a:srgbClr val="FFFFFF"/>
                </a:solidFill>
                <a:ea typeface="+mn-lt"/>
                <a:cs typeface="+mn-lt"/>
              </a:rPr>
              <a:t>, </a:t>
            </a:r>
            <a:r>
              <a:rPr lang="ru-RU" sz="1700" err="1">
                <a:solidFill>
                  <a:srgbClr val="FFFFFF"/>
                </a:solidFill>
                <a:ea typeface="+mn-lt"/>
                <a:cs typeface="+mn-lt"/>
              </a:rPr>
              <a:t>because</a:t>
            </a:r>
            <a:r>
              <a:rPr lang="ru-RU" sz="1700">
                <a:solidFill>
                  <a:srgbClr val="FFFFFF"/>
                </a:solidFill>
                <a:ea typeface="+mn-lt"/>
                <a:cs typeface="+mn-lt"/>
              </a:rPr>
              <a:t> </a:t>
            </a:r>
            <a:r>
              <a:rPr lang="ru-RU" sz="1700" err="1">
                <a:solidFill>
                  <a:srgbClr val="FFFFFF"/>
                </a:solidFill>
                <a:ea typeface="+mn-lt"/>
                <a:cs typeface="+mn-lt"/>
              </a:rPr>
              <a:t>there</a:t>
            </a:r>
            <a:r>
              <a:rPr lang="ru-RU" sz="1700">
                <a:solidFill>
                  <a:srgbClr val="FFFFFF"/>
                </a:solidFill>
                <a:ea typeface="+mn-lt"/>
                <a:cs typeface="+mn-lt"/>
              </a:rPr>
              <a:t> </a:t>
            </a:r>
            <a:r>
              <a:rPr lang="ru-RU" sz="1700" err="1">
                <a:solidFill>
                  <a:srgbClr val="FFFFFF"/>
                </a:solidFill>
                <a:ea typeface="+mn-lt"/>
                <a:cs typeface="+mn-lt"/>
              </a:rPr>
              <a:t>may</a:t>
            </a:r>
            <a:r>
              <a:rPr lang="ru-RU" sz="1700">
                <a:solidFill>
                  <a:srgbClr val="FFFFFF"/>
                </a:solidFill>
                <a:ea typeface="+mn-lt"/>
                <a:cs typeface="+mn-lt"/>
              </a:rPr>
              <a:t> </a:t>
            </a:r>
            <a:r>
              <a:rPr lang="ru-RU" sz="1700" err="1">
                <a:solidFill>
                  <a:srgbClr val="FFFFFF"/>
                </a:solidFill>
                <a:ea typeface="+mn-lt"/>
                <a:cs typeface="+mn-lt"/>
              </a:rPr>
              <a:t>be</a:t>
            </a:r>
            <a:r>
              <a:rPr lang="ru-RU" sz="1700">
                <a:solidFill>
                  <a:srgbClr val="FFFFFF"/>
                </a:solidFill>
                <a:ea typeface="+mn-lt"/>
                <a:cs typeface="+mn-lt"/>
              </a:rPr>
              <a:t> </a:t>
            </a:r>
            <a:r>
              <a:rPr lang="ru-RU" sz="1700" err="1">
                <a:solidFill>
                  <a:srgbClr val="FFFFFF"/>
                </a:solidFill>
                <a:ea typeface="+mn-lt"/>
                <a:cs typeface="+mn-lt"/>
              </a:rPr>
              <a:t>an</a:t>
            </a:r>
            <a:r>
              <a:rPr lang="ru-RU" sz="1700">
                <a:solidFill>
                  <a:srgbClr val="FFFFFF"/>
                </a:solidFill>
                <a:ea typeface="+mn-lt"/>
                <a:cs typeface="+mn-lt"/>
              </a:rPr>
              <a:t> </a:t>
            </a:r>
            <a:r>
              <a:rPr lang="ru-RU" sz="1700" err="1">
                <a:solidFill>
                  <a:srgbClr val="FFFFFF"/>
                </a:solidFill>
                <a:ea typeface="+mn-lt"/>
                <a:cs typeface="+mn-lt"/>
              </a:rPr>
              <a:t>offer</a:t>
            </a:r>
            <a:r>
              <a:rPr lang="ru-RU" sz="1700">
                <a:solidFill>
                  <a:srgbClr val="FFFFFF"/>
                </a:solidFill>
                <a:ea typeface="+mn-lt"/>
                <a:cs typeface="+mn-lt"/>
              </a:rPr>
              <a:t> </a:t>
            </a:r>
            <a:r>
              <a:rPr lang="ru-RU" sz="1700" err="1">
                <a:solidFill>
                  <a:srgbClr val="FFFFFF"/>
                </a:solidFill>
                <a:ea typeface="+mn-lt"/>
                <a:cs typeface="+mn-lt"/>
              </a:rPr>
              <a:t>in</a:t>
            </a:r>
            <a:r>
              <a:rPr lang="ru-RU" sz="1700">
                <a:solidFill>
                  <a:srgbClr val="FFFFFF"/>
                </a:solidFill>
                <a:ea typeface="+mn-lt"/>
                <a:cs typeface="+mn-lt"/>
              </a:rPr>
              <a:t> </a:t>
            </a:r>
            <a:r>
              <a:rPr lang="ru-RU" sz="1700" err="1">
                <a:solidFill>
                  <a:srgbClr val="FFFFFF"/>
                </a:solidFill>
                <a:ea typeface="+mn-lt"/>
                <a:cs typeface="+mn-lt"/>
              </a:rPr>
              <a:t>which</a:t>
            </a:r>
            <a:r>
              <a:rPr lang="ru-RU" sz="1700">
                <a:solidFill>
                  <a:srgbClr val="FFFFFF"/>
                </a:solidFill>
                <a:ea typeface="+mn-lt"/>
                <a:cs typeface="+mn-lt"/>
              </a:rPr>
              <a:t> I </a:t>
            </a:r>
            <a:r>
              <a:rPr lang="ru-RU" sz="1700" err="1">
                <a:solidFill>
                  <a:srgbClr val="FFFFFF"/>
                </a:solidFill>
                <a:ea typeface="+mn-lt"/>
                <a:cs typeface="+mn-lt"/>
              </a:rPr>
              <a:t>am</a:t>
            </a:r>
            <a:r>
              <a:rPr lang="ru-RU" sz="1700">
                <a:solidFill>
                  <a:srgbClr val="FFFFFF"/>
                </a:solidFill>
                <a:ea typeface="+mn-lt"/>
                <a:cs typeface="+mn-lt"/>
              </a:rPr>
              <a:t> </a:t>
            </a:r>
            <a:r>
              <a:rPr lang="ru-RU" sz="1700" err="1">
                <a:solidFill>
                  <a:srgbClr val="FFFFFF"/>
                </a:solidFill>
                <a:ea typeface="+mn-lt"/>
                <a:cs typeface="+mn-lt"/>
              </a:rPr>
              <a:t>interested</a:t>
            </a:r>
            <a:r>
              <a:rPr lang="ru-RU" sz="1700">
                <a:solidFill>
                  <a:srgbClr val="FFFFFF"/>
                </a:solidFill>
                <a:ea typeface="+mn-lt"/>
                <a:cs typeface="+mn-lt"/>
              </a:rPr>
              <a:t>. </a:t>
            </a:r>
          </a:p>
          <a:p>
            <a:r>
              <a:rPr lang="ru-RU" sz="1700" err="1">
                <a:solidFill>
                  <a:srgbClr val="FFFFFF"/>
                </a:solidFill>
                <a:ea typeface="+mn-lt"/>
                <a:cs typeface="+mn-lt"/>
              </a:rPr>
              <a:t>Since</a:t>
            </a:r>
            <a:r>
              <a:rPr lang="ru-RU" sz="1700">
                <a:solidFill>
                  <a:srgbClr val="FFFFFF"/>
                </a:solidFill>
                <a:ea typeface="+mn-lt"/>
                <a:cs typeface="+mn-lt"/>
              </a:rPr>
              <a:t> I </a:t>
            </a:r>
            <a:r>
              <a:rPr lang="ru-RU" sz="1700" err="1">
                <a:solidFill>
                  <a:srgbClr val="FFFFFF"/>
                </a:solidFill>
                <a:ea typeface="+mn-lt"/>
                <a:cs typeface="+mn-lt"/>
              </a:rPr>
              <a:t>can't</a:t>
            </a:r>
            <a:r>
              <a:rPr lang="ru-RU" sz="1700">
                <a:solidFill>
                  <a:srgbClr val="FFFFFF"/>
                </a:solidFill>
                <a:ea typeface="+mn-lt"/>
                <a:cs typeface="+mn-lt"/>
              </a:rPr>
              <a:t> </a:t>
            </a:r>
            <a:r>
              <a:rPr lang="ru-RU" sz="1700" err="1">
                <a:solidFill>
                  <a:srgbClr val="FFFFFF"/>
                </a:solidFill>
                <a:ea typeface="+mn-lt"/>
                <a:cs typeface="+mn-lt"/>
              </a:rPr>
              <a:t>be</a:t>
            </a:r>
            <a:r>
              <a:rPr lang="ru-RU" sz="1700">
                <a:solidFill>
                  <a:srgbClr val="FFFFFF"/>
                </a:solidFill>
                <a:ea typeface="+mn-lt"/>
                <a:cs typeface="+mn-lt"/>
              </a:rPr>
              <a:t> </a:t>
            </a:r>
            <a:r>
              <a:rPr lang="ru-RU" sz="1700" err="1">
                <a:solidFill>
                  <a:srgbClr val="FFFFFF"/>
                </a:solidFill>
                <a:ea typeface="+mn-lt"/>
                <a:cs typeface="+mn-lt"/>
              </a:rPr>
              <a:t>late</a:t>
            </a:r>
            <a:r>
              <a:rPr lang="ru-RU" sz="1700">
                <a:solidFill>
                  <a:srgbClr val="FFFFFF"/>
                </a:solidFill>
                <a:ea typeface="+mn-lt"/>
                <a:cs typeface="+mn-lt"/>
              </a:rPr>
              <a:t> </a:t>
            </a:r>
            <a:r>
              <a:rPr lang="ru-RU" sz="1700" err="1">
                <a:solidFill>
                  <a:srgbClr val="FFFFFF"/>
                </a:solidFill>
                <a:ea typeface="+mn-lt"/>
                <a:cs typeface="+mn-lt"/>
              </a:rPr>
              <a:t>for</a:t>
            </a:r>
            <a:r>
              <a:rPr lang="ru-RU" sz="1700">
                <a:solidFill>
                  <a:srgbClr val="FFFFFF"/>
                </a:solidFill>
                <a:ea typeface="+mn-lt"/>
                <a:cs typeface="+mn-lt"/>
              </a:rPr>
              <a:t> </a:t>
            </a:r>
            <a:r>
              <a:rPr lang="ru-RU" sz="1700" err="1">
                <a:solidFill>
                  <a:srgbClr val="FFFFFF"/>
                </a:solidFill>
                <a:ea typeface="+mn-lt"/>
                <a:cs typeface="+mn-lt"/>
              </a:rPr>
              <a:t>work</a:t>
            </a:r>
            <a:r>
              <a:rPr lang="ru-RU" sz="1700">
                <a:solidFill>
                  <a:srgbClr val="FFFFFF"/>
                </a:solidFill>
                <a:ea typeface="+mn-lt"/>
                <a:cs typeface="+mn-lt"/>
              </a:rPr>
              <a:t>, I </a:t>
            </a:r>
            <a:r>
              <a:rPr lang="ru-RU" sz="1700" err="1">
                <a:solidFill>
                  <a:srgbClr val="FFFFFF"/>
                </a:solidFill>
                <a:ea typeface="+mn-lt"/>
                <a:cs typeface="+mn-lt"/>
              </a:rPr>
              <a:t>would</a:t>
            </a:r>
            <a:r>
              <a:rPr lang="ru-RU" sz="1700">
                <a:solidFill>
                  <a:srgbClr val="FFFFFF"/>
                </a:solidFill>
                <a:ea typeface="+mn-lt"/>
                <a:cs typeface="+mn-lt"/>
              </a:rPr>
              <a:t> </a:t>
            </a:r>
            <a:r>
              <a:rPr lang="ru-RU" sz="1700" err="1">
                <a:solidFill>
                  <a:srgbClr val="FFFFFF"/>
                </a:solidFill>
                <a:ea typeface="+mn-lt"/>
                <a:cs typeface="+mn-lt"/>
              </a:rPr>
              <a:t>like</a:t>
            </a:r>
            <a:r>
              <a:rPr lang="ru-RU" sz="1700">
                <a:solidFill>
                  <a:srgbClr val="FFFFFF"/>
                </a:solidFill>
                <a:ea typeface="+mn-lt"/>
                <a:cs typeface="+mn-lt"/>
              </a:rPr>
              <a:t> </a:t>
            </a:r>
            <a:r>
              <a:rPr lang="ru-RU" sz="1700" err="1">
                <a:solidFill>
                  <a:srgbClr val="FFFFFF"/>
                </a:solidFill>
                <a:ea typeface="+mn-lt"/>
                <a:cs typeface="+mn-lt"/>
              </a:rPr>
              <a:t>to</a:t>
            </a:r>
            <a:r>
              <a:rPr lang="ru-RU" sz="1700">
                <a:solidFill>
                  <a:srgbClr val="FFFFFF"/>
                </a:solidFill>
                <a:ea typeface="+mn-lt"/>
                <a:cs typeface="+mn-lt"/>
              </a:rPr>
              <a:t> </a:t>
            </a:r>
            <a:r>
              <a:rPr lang="ru-RU" sz="1700" err="1">
                <a:solidFill>
                  <a:srgbClr val="FFFFFF"/>
                </a:solidFill>
                <a:ea typeface="+mn-lt"/>
                <a:cs typeface="+mn-lt"/>
              </a:rPr>
              <a:t>see</a:t>
            </a:r>
            <a:r>
              <a:rPr lang="ru-RU" sz="1700">
                <a:solidFill>
                  <a:srgbClr val="FFFFFF"/>
                </a:solidFill>
                <a:ea typeface="+mn-lt"/>
                <a:cs typeface="+mn-lt"/>
              </a:rPr>
              <a:t> </a:t>
            </a:r>
            <a:r>
              <a:rPr lang="ru-RU" sz="1700" err="1">
                <a:solidFill>
                  <a:srgbClr val="FFFFFF"/>
                </a:solidFill>
                <a:ea typeface="+mn-lt"/>
                <a:cs typeface="+mn-lt"/>
              </a:rPr>
              <a:t>the</a:t>
            </a:r>
            <a:r>
              <a:rPr lang="ru-RU" sz="1700">
                <a:solidFill>
                  <a:srgbClr val="FFFFFF"/>
                </a:solidFill>
                <a:ea typeface="+mn-lt"/>
                <a:cs typeface="+mn-lt"/>
              </a:rPr>
              <a:t> </a:t>
            </a:r>
            <a:r>
              <a:rPr lang="ru-RU" sz="1700" err="1">
                <a:solidFill>
                  <a:srgbClr val="FFFFFF"/>
                </a:solidFill>
                <a:ea typeface="+mn-lt"/>
                <a:cs typeface="+mn-lt"/>
              </a:rPr>
              <a:t>menu</a:t>
            </a:r>
            <a:r>
              <a:rPr lang="ru-RU" sz="1700">
                <a:solidFill>
                  <a:srgbClr val="FFFFFF"/>
                </a:solidFill>
                <a:ea typeface="+mn-lt"/>
                <a:cs typeface="+mn-lt"/>
              </a:rPr>
              <a:t> </a:t>
            </a:r>
            <a:r>
              <a:rPr lang="ru-RU" sz="1700" err="1">
                <a:solidFill>
                  <a:srgbClr val="FFFFFF"/>
                </a:solidFill>
                <a:ea typeface="+mn-lt"/>
                <a:cs typeface="+mn-lt"/>
              </a:rPr>
              <a:t>while</a:t>
            </a:r>
            <a:r>
              <a:rPr lang="ru-RU" sz="1700">
                <a:solidFill>
                  <a:srgbClr val="FFFFFF"/>
                </a:solidFill>
                <a:ea typeface="+mn-lt"/>
                <a:cs typeface="+mn-lt"/>
              </a:rPr>
              <a:t> I </a:t>
            </a:r>
            <a:r>
              <a:rPr lang="ru-RU" sz="1700" err="1">
                <a:solidFill>
                  <a:srgbClr val="FFFFFF"/>
                </a:solidFill>
                <a:ea typeface="+mn-lt"/>
                <a:cs typeface="+mn-lt"/>
              </a:rPr>
              <a:t>go</a:t>
            </a:r>
            <a:r>
              <a:rPr lang="ru-RU" sz="1700">
                <a:solidFill>
                  <a:srgbClr val="FFFFFF"/>
                </a:solidFill>
                <a:ea typeface="+mn-lt"/>
                <a:cs typeface="+mn-lt"/>
              </a:rPr>
              <a:t> </a:t>
            </a:r>
            <a:r>
              <a:rPr lang="ru-RU" sz="1700" err="1">
                <a:solidFill>
                  <a:srgbClr val="FFFFFF"/>
                </a:solidFill>
                <a:ea typeface="+mn-lt"/>
                <a:cs typeface="+mn-lt"/>
              </a:rPr>
              <a:t>to</a:t>
            </a:r>
            <a:r>
              <a:rPr lang="ru-RU" sz="1700">
                <a:solidFill>
                  <a:srgbClr val="FFFFFF"/>
                </a:solidFill>
                <a:ea typeface="+mn-lt"/>
                <a:cs typeface="+mn-lt"/>
              </a:rPr>
              <a:t> </a:t>
            </a:r>
            <a:r>
              <a:rPr lang="ru-RU" sz="1700" err="1">
                <a:solidFill>
                  <a:srgbClr val="FFFFFF"/>
                </a:solidFill>
                <a:ea typeface="+mn-lt"/>
                <a:cs typeface="+mn-lt"/>
              </a:rPr>
              <a:t>the</a:t>
            </a:r>
            <a:r>
              <a:rPr lang="ru-RU" sz="1700">
                <a:solidFill>
                  <a:srgbClr val="FFFFFF"/>
                </a:solidFill>
                <a:ea typeface="+mn-lt"/>
                <a:cs typeface="+mn-lt"/>
              </a:rPr>
              <a:t> </a:t>
            </a:r>
            <a:r>
              <a:rPr lang="ru-RU" sz="1700" err="1">
                <a:solidFill>
                  <a:srgbClr val="FFFFFF"/>
                </a:solidFill>
                <a:ea typeface="+mn-lt"/>
                <a:cs typeface="+mn-lt"/>
              </a:rPr>
              <a:t>van</a:t>
            </a:r>
            <a:r>
              <a:rPr lang="ru-RU" sz="1700">
                <a:solidFill>
                  <a:srgbClr val="FFFFFF"/>
                </a:solidFill>
                <a:ea typeface="+mn-lt"/>
                <a:cs typeface="+mn-lt"/>
              </a:rPr>
              <a:t>, </a:t>
            </a:r>
            <a:r>
              <a:rPr lang="ru-RU" sz="1700" err="1">
                <a:solidFill>
                  <a:srgbClr val="FFFFFF"/>
                </a:solidFill>
                <a:ea typeface="+mn-lt"/>
                <a:cs typeface="+mn-lt"/>
              </a:rPr>
              <a:t>to</a:t>
            </a:r>
            <a:r>
              <a:rPr lang="ru-RU" sz="1700">
                <a:solidFill>
                  <a:srgbClr val="FFFFFF"/>
                </a:solidFill>
                <a:ea typeface="+mn-lt"/>
                <a:cs typeface="+mn-lt"/>
              </a:rPr>
              <a:t> </a:t>
            </a:r>
            <a:r>
              <a:rPr lang="ru-RU" sz="1700" err="1">
                <a:solidFill>
                  <a:srgbClr val="FFFFFF"/>
                </a:solidFill>
                <a:ea typeface="+mn-lt"/>
                <a:cs typeface="+mn-lt"/>
              </a:rPr>
              <a:t>come</a:t>
            </a:r>
            <a:r>
              <a:rPr lang="ru-RU" sz="1700">
                <a:solidFill>
                  <a:srgbClr val="FFFFFF"/>
                </a:solidFill>
                <a:ea typeface="+mn-lt"/>
                <a:cs typeface="+mn-lt"/>
              </a:rPr>
              <a:t> </a:t>
            </a:r>
            <a:r>
              <a:rPr lang="ru-RU" sz="1700" err="1">
                <a:solidFill>
                  <a:srgbClr val="FFFFFF"/>
                </a:solidFill>
                <a:ea typeface="+mn-lt"/>
                <a:cs typeface="+mn-lt"/>
              </a:rPr>
              <a:t>up</a:t>
            </a:r>
            <a:r>
              <a:rPr lang="ru-RU" sz="1700">
                <a:solidFill>
                  <a:srgbClr val="FFFFFF"/>
                </a:solidFill>
                <a:ea typeface="+mn-lt"/>
                <a:cs typeface="+mn-lt"/>
              </a:rPr>
              <a:t> </a:t>
            </a:r>
            <a:r>
              <a:rPr lang="ru-RU" sz="1700" err="1">
                <a:solidFill>
                  <a:srgbClr val="FFFFFF"/>
                </a:solidFill>
                <a:ea typeface="+mn-lt"/>
                <a:cs typeface="+mn-lt"/>
              </a:rPr>
              <a:t>already</a:t>
            </a:r>
            <a:r>
              <a:rPr lang="ru-RU" sz="1700">
                <a:solidFill>
                  <a:srgbClr val="FFFFFF"/>
                </a:solidFill>
                <a:ea typeface="+mn-lt"/>
                <a:cs typeface="+mn-lt"/>
              </a:rPr>
              <a:t> </a:t>
            </a:r>
            <a:r>
              <a:rPr lang="ru-RU" sz="1700" err="1">
                <a:solidFill>
                  <a:srgbClr val="FFFFFF"/>
                </a:solidFill>
                <a:ea typeface="+mn-lt"/>
                <a:cs typeface="+mn-lt"/>
              </a:rPr>
              <a:t>knowing</a:t>
            </a:r>
            <a:r>
              <a:rPr lang="ru-RU" sz="1700">
                <a:solidFill>
                  <a:srgbClr val="FFFFFF"/>
                </a:solidFill>
                <a:ea typeface="+mn-lt"/>
                <a:cs typeface="+mn-lt"/>
              </a:rPr>
              <a:t> </a:t>
            </a:r>
            <a:r>
              <a:rPr lang="ru-RU" sz="1700" err="1">
                <a:solidFill>
                  <a:srgbClr val="FFFFFF"/>
                </a:solidFill>
                <a:ea typeface="+mn-lt"/>
                <a:cs typeface="+mn-lt"/>
              </a:rPr>
              <a:t>what</a:t>
            </a:r>
            <a:r>
              <a:rPr lang="ru-RU" sz="1700">
                <a:solidFill>
                  <a:srgbClr val="FFFFFF"/>
                </a:solidFill>
                <a:ea typeface="+mn-lt"/>
                <a:cs typeface="+mn-lt"/>
              </a:rPr>
              <a:t> I </a:t>
            </a:r>
            <a:r>
              <a:rPr lang="ru-RU" sz="1700" err="1">
                <a:solidFill>
                  <a:srgbClr val="FFFFFF"/>
                </a:solidFill>
                <a:ea typeface="+mn-lt"/>
                <a:cs typeface="+mn-lt"/>
              </a:rPr>
              <a:t>want</a:t>
            </a:r>
            <a:r>
              <a:rPr lang="ru-RU" sz="1700">
                <a:solidFill>
                  <a:srgbClr val="FFFFFF"/>
                </a:solidFill>
                <a:ea typeface="+mn-lt"/>
                <a:cs typeface="+mn-lt"/>
              </a:rPr>
              <a:t> </a:t>
            </a:r>
            <a:r>
              <a:rPr lang="ru-RU" sz="1700" err="1">
                <a:solidFill>
                  <a:srgbClr val="FFFFFF"/>
                </a:solidFill>
                <a:ea typeface="+mn-lt"/>
                <a:cs typeface="+mn-lt"/>
              </a:rPr>
              <a:t>to</a:t>
            </a:r>
            <a:r>
              <a:rPr lang="ru-RU" sz="1700">
                <a:solidFill>
                  <a:srgbClr val="FFFFFF"/>
                </a:solidFill>
                <a:ea typeface="+mn-lt"/>
                <a:cs typeface="+mn-lt"/>
              </a:rPr>
              <a:t> </a:t>
            </a:r>
            <a:r>
              <a:rPr lang="ru-RU" sz="1700" err="1">
                <a:solidFill>
                  <a:srgbClr val="FFFFFF"/>
                </a:solidFill>
                <a:ea typeface="+mn-lt"/>
                <a:cs typeface="+mn-lt"/>
              </a:rPr>
              <a:t>order</a:t>
            </a:r>
            <a:r>
              <a:rPr lang="ru-RU" sz="1700">
                <a:solidFill>
                  <a:srgbClr val="FFFFFF"/>
                </a:solidFill>
                <a:ea typeface="+mn-lt"/>
                <a:cs typeface="+mn-lt"/>
              </a:rPr>
              <a:t>.</a:t>
            </a:r>
          </a:p>
          <a:p>
            <a:r>
              <a:rPr lang="ru-RU" sz="1700" err="1">
                <a:solidFill>
                  <a:srgbClr val="FFFFFF"/>
                </a:solidFill>
                <a:ea typeface="+mn-lt"/>
                <a:cs typeface="+mn-lt"/>
              </a:rPr>
              <a:t>Since</a:t>
            </a:r>
            <a:r>
              <a:rPr lang="ru-RU" sz="1700">
                <a:solidFill>
                  <a:srgbClr val="FFFFFF"/>
                </a:solidFill>
                <a:ea typeface="+mn-lt"/>
                <a:cs typeface="+mn-lt"/>
              </a:rPr>
              <a:t> I </a:t>
            </a:r>
            <a:r>
              <a:rPr lang="ru-RU" sz="1700" err="1">
                <a:solidFill>
                  <a:srgbClr val="FFFFFF"/>
                </a:solidFill>
                <a:ea typeface="+mn-lt"/>
                <a:cs typeface="+mn-lt"/>
              </a:rPr>
              <a:t>get</a:t>
            </a:r>
            <a:r>
              <a:rPr lang="ru-RU" sz="1700">
                <a:solidFill>
                  <a:srgbClr val="FFFFFF"/>
                </a:solidFill>
                <a:ea typeface="+mn-lt"/>
                <a:cs typeface="+mn-lt"/>
              </a:rPr>
              <a:t> </a:t>
            </a:r>
            <a:r>
              <a:rPr lang="ru-RU" sz="1700" err="1">
                <a:solidFill>
                  <a:srgbClr val="FFFFFF"/>
                </a:solidFill>
                <a:ea typeface="+mn-lt"/>
                <a:cs typeface="+mn-lt"/>
              </a:rPr>
              <a:t>up</a:t>
            </a:r>
            <a:r>
              <a:rPr lang="ru-RU" sz="1700">
                <a:solidFill>
                  <a:srgbClr val="FFFFFF"/>
                </a:solidFill>
                <a:ea typeface="+mn-lt"/>
                <a:cs typeface="+mn-lt"/>
              </a:rPr>
              <a:t> </a:t>
            </a:r>
            <a:r>
              <a:rPr lang="ru-RU" sz="1700" err="1">
                <a:solidFill>
                  <a:srgbClr val="FFFFFF"/>
                </a:solidFill>
                <a:ea typeface="+mn-lt"/>
                <a:cs typeface="+mn-lt"/>
              </a:rPr>
              <a:t>very</a:t>
            </a:r>
            <a:r>
              <a:rPr lang="ru-RU" sz="1700">
                <a:solidFill>
                  <a:srgbClr val="FFFFFF"/>
                </a:solidFill>
                <a:ea typeface="+mn-lt"/>
                <a:cs typeface="+mn-lt"/>
              </a:rPr>
              <a:t> </a:t>
            </a:r>
            <a:r>
              <a:rPr lang="ru-RU" sz="1700" err="1">
                <a:solidFill>
                  <a:srgbClr val="FFFFFF"/>
                </a:solidFill>
                <a:ea typeface="+mn-lt"/>
                <a:cs typeface="+mn-lt"/>
              </a:rPr>
              <a:t>early</a:t>
            </a:r>
            <a:r>
              <a:rPr lang="ru-RU" sz="1700">
                <a:solidFill>
                  <a:srgbClr val="FFFFFF"/>
                </a:solidFill>
                <a:ea typeface="+mn-lt"/>
                <a:cs typeface="+mn-lt"/>
              </a:rPr>
              <a:t>, </a:t>
            </a:r>
            <a:r>
              <a:rPr lang="ru-RU" sz="1700" err="1">
                <a:solidFill>
                  <a:srgbClr val="FFFFFF"/>
                </a:solidFill>
                <a:ea typeface="+mn-lt"/>
                <a:cs typeface="+mn-lt"/>
              </a:rPr>
              <a:t>it</a:t>
            </a:r>
            <a:r>
              <a:rPr lang="ru-RU" sz="1700">
                <a:solidFill>
                  <a:srgbClr val="FFFFFF"/>
                </a:solidFill>
                <a:ea typeface="+mn-lt"/>
                <a:cs typeface="+mn-lt"/>
              </a:rPr>
              <a:t> </a:t>
            </a:r>
            <a:r>
              <a:rPr lang="ru-RU" sz="1700" err="1">
                <a:solidFill>
                  <a:srgbClr val="FFFFFF"/>
                </a:solidFill>
                <a:ea typeface="+mn-lt"/>
                <a:cs typeface="+mn-lt"/>
              </a:rPr>
              <a:t>is</a:t>
            </a:r>
            <a:r>
              <a:rPr lang="ru-RU" sz="1700">
                <a:solidFill>
                  <a:srgbClr val="FFFFFF"/>
                </a:solidFill>
                <a:ea typeface="+mn-lt"/>
                <a:cs typeface="+mn-lt"/>
              </a:rPr>
              <a:t> </a:t>
            </a:r>
            <a:r>
              <a:rPr lang="ru-RU" sz="1700" err="1">
                <a:solidFill>
                  <a:srgbClr val="FFFFFF"/>
                </a:solidFill>
                <a:ea typeface="+mn-lt"/>
                <a:cs typeface="+mn-lt"/>
              </a:rPr>
              <a:t>important</a:t>
            </a:r>
            <a:r>
              <a:rPr lang="ru-RU" sz="1700">
                <a:solidFill>
                  <a:srgbClr val="FFFFFF"/>
                </a:solidFill>
                <a:ea typeface="+mn-lt"/>
                <a:cs typeface="+mn-lt"/>
              </a:rPr>
              <a:t> </a:t>
            </a:r>
            <a:r>
              <a:rPr lang="ru-RU" sz="1700" err="1">
                <a:solidFill>
                  <a:srgbClr val="FFFFFF"/>
                </a:solidFill>
                <a:ea typeface="+mn-lt"/>
                <a:cs typeface="+mn-lt"/>
              </a:rPr>
              <a:t>for</a:t>
            </a:r>
            <a:r>
              <a:rPr lang="ru-RU" sz="1700">
                <a:solidFill>
                  <a:srgbClr val="FFFFFF"/>
                </a:solidFill>
                <a:ea typeface="+mn-lt"/>
                <a:cs typeface="+mn-lt"/>
              </a:rPr>
              <a:t> </a:t>
            </a:r>
            <a:r>
              <a:rPr lang="ru-RU" sz="1700" err="1">
                <a:solidFill>
                  <a:srgbClr val="FFFFFF"/>
                </a:solidFill>
                <a:ea typeface="+mn-lt"/>
                <a:cs typeface="+mn-lt"/>
              </a:rPr>
              <a:t>me</a:t>
            </a:r>
            <a:r>
              <a:rPr lang="ru-RU" sz="1700">
                <a:solidFill>
                  <a:srgbClr val="FFFFFF"/>
                </a:solidFill>
                <a:ea typeface="+mn-lt"/>
                <a:cs typeface="+mn-lt"/>
              </a:rPr>
              <a:t> </a:t>
            </a:r>
            <a:r>
              <a:rPr lang="ru-RU" sz="1700" err="1">
                <a:solidFill>
                  <a:srgbClr val="FFFFFF"/>
                </a:solidFill>
                <a:ea typeface="+mn-lt"/>
                <a:cs typeface="+mn-lt"/>
              </a:rPr>
              <a:t>to</a:t>
            </a:r>
            <a:r>
              <a:rPr lang="ru-RU" sz="1700">
                <a:solidFill>
                  <a:srgbClr val="FFFFFF"/>
                </a:solidFill>
                <a:ea typeface="+mn-lt"/>
                <a:cs typeface="+mn-lt"/>
              </a:rPr>
              <a:t> </a:t>
            </a:r>
            <a:r>
              <a:rPr lang="ru-RU" sz="1700" err="1">
                <a:solidFill>
                  <a:srgbClr val="FFFFFF"/>
                </a:solidFill>
                <a:ea typeface="+mn-lt"/>
                <a:cs typeface="+mn-lt"/>
              </a:rPr>
              <a:t>know</a:t>
            </a:r>
            <a:r>
              <a:rPr lang="ru-RU" sz="1700">
                <a:solidFill>
                  <a:srgbClr val="FFFFFF"/>
                </a:solidFill>
                <a:ea typeface="+mn-lt"/>
                <a:cs typeface="+mn-lt"/>
              </a:rPr>
              <a:t> </a:t>
            </a:r>
            <a:r>
              <a:rPr lang="ru-RU" sz="1700" err="1">
                <a:solidFill>
                  <a:srgbClr val="FFFFFF"/>
                </a:solidFill>
                <a:ea typeface="+mn-lt"/>
                <a:cs typeface="+mn-lt"/>
              </a:rPr>
              <a:t>the</a:t>
            </a:r>
            <a:r>
              <a:rPr lang="ru-RU" sz="1700">
                <a:solidFill>
                  <a:srgbClr val="FFFFFF"/>
                </a:solidFill>
                <a:ea typeface="+mn-lt"/>
                <a:cs typeface="+mn-lt"/>
              </a:rPr>
              <a:t> </a:t>
            </a:r>
            <a:r>
              <a:rPr lang="ru-RU" sz="1700" err="1">
                <a:solidFill>
                  <a:srgbClr val="FFFFFF"/>
                </a:solidFill>
                <a:ea typeface="+mn-lt"/>
                <a:cs typeface="+mn-lt"/>
              </a:rPr>
              <a:t>opening</a:t>
            </a:r>
            <a:r>
              <a:rPr lang="ru-RU" sz="1700">
                <a:solidFill>
                  <a:srgbClr val="FFFFFF"/>
                </a:solidFill>
                <a:ea typeface="+mn-lt"/>
                <a:cs typeface="+mn-lt"/>
              </a:rPr>
              <a:t> </a:t>
            </a:r>
            <a:r>
              <a:rPr lang="ru-RU" sz="1700" err="1">
                <a:solidFill>
                  <a:srgbClr val="FFFFFF"/>
                </a:solidFill>
                <a:ea typeface="+mn-lt"/>
                <a:cs typeface="+mn-lt"/>
              </a:rPr>
              <a:t>time</a:t>
            </a:r>
            <a:r>
              <a:rPr lang="ru-RU" sz="1700">
                <a:solidFill>
                  <a:srgbClr val="FFFFFF"/>
                </a:solidFill>
                <a:ea typeface="+mn-lt"/>
                <a:cs typeface="+mn-lt"/>
              </a:rPr>
              <a:t> </a:t>
            </a:r>
            <a:r>
              <a:rPr lang="ru-RU" sz="1700" err="1">
                <a:solidFill>
                  <a:srgbClr val="FFFFFF"/>
                </a:solidFill>
                <a:ea typeface="+mn-lt"/>
                <a:cs typeface="+mn-lt"/>
              </a:rPr>
              <a:t>so</a:t>
            </a:r>
            <a:r>
              <a:rPr lang="ru-RU" sz="1700">
                <a:solidFill>
                  <a:srgbClr val="FFFFFF"/>
                </a:solidFill>
                <a:ea typeface="+mn-lt"/>
                <a:cs typeface="+mn-lt"/>
              </a:rPr>
              <a:t> </a:t>
            </a:r>
            <a:r>
              <a:rPr lang="ru-RU" sz="1700" err="1">
                <a:solidFill>
                  <a:srgbClr val="FFFFFF"/>
                </a:solidFill>
                <a:ea typeface="+mn-lt"/>
                <a:cs typeface="+mn-lt"/>
              </a:rPr>
              <a:t>that</a:t>
            </a:r>
            <a:r>
              <a:rPr lang="ru-RU" sz="1700">
                <a:solidFill>
                  <a:srgbClr val="FFFFFF"/>
                </a:solidFill>
                <a:ea typeface="+mn-lt"/>
                <a:cs typeface="+mn-lt"/>
              </a:rPr>
              <a:t> I </a:t>
            </a:r>
            <a:r>
              <a:rPr lang="ru-RU" sz="1700" err="1">
                <a:solidFill>
                  <a:srgbClr val="FFFFFF"/>
                </a:solidFill>
                <a:ea typeface="+mn-lt"/>
                <a:cs typeface="+mn-lt"/>
              </a:rPr>
              <a:t>don't</a:t>
            </a:r>
            <a:r>
              <a:rPr lang="ru-RU" sz="1700">
                <a:solidFill>
                  <a:srgbClr val="FFFFFF"/>
                </a:solidFill>
                <a:ea typeface="+mn-lt"/>
                <a:cs typeface="+mn-lt"/>
              </a:rPr>
              <a:t> </a:t>
            </a:r>
            <a:r>
              <a:rPr lang="ru-RU" sz="1700" err="1">
                <a:solidFill>
                  <a:srgbClr val="FFFFFF"/>
                </a:solidFill>
                <a:ea typeface="+mn-lt"/>
                <a:cs typeface="+mn-lt"/>
              </a:rPr>
              <a:t>come</a:t>
            </a:r>
            <a:r>
              <a:rPr lang="ru-RU" sz="1700">
                <a:solidFill>
                  <a:srgbClr val="FFFFFF"/>
                </a:solidFill>
                <a:ea typeface="+mn-lt"/>
                <a:cs typeface="+mn-lt"/>
              </a:rPr>
              <a:t> </a:t>
            </a:r>
            <a:r>
              <a:rPr lang="ru-RU" sz="1700" err="1">
                <a:solidFill>
                  <a:srgbClr val="FFFFFF"/>
                </a:solidFill>
                <a:ea typeface="+mn-lt"/>
                <a:cs typeface="+mn-lt"/>
              </a:rPr>
              <a:t>to</a:t>
            </a:r>
            <a:r>
              <a:rPr lang="ru-RU" sz="1700">
                <a:solidFill>
                  <a:srgbClr val="FFFFFF"/>
                </a:solidFill>
                <a:ea typeface="+mn-lt"/>
                <a:cs typeface="+mn-lt"/>
              </a:rPr>
              <a:t> a </a:t>
            </a:r>
            <a:r>
              <a:rPr lang="ru-RU" sz="1700" err="1">
                <a:solidFill>
                  <a:srgbClr val="FFFFFF"/>
                </a:solidFill>
                <a:ea typeface="+mn-lt"/>
                <a:cs typeface="+mn-lt"/>
              </a:rPr>
              <a:t>place</a:t>
            </a:r>
            <a:r>
              <a:rPr lang="ru-RU" sz="1700">
                <a:solidFill>
                  <a:srgbClr val="FFFFFF"/>
                </a:solidFill>
                <a:ea typeface="+mn-lt"/>
                <a:cs typeface="+mn-lt"/>
              </a:rPr>
              <a:t> </a:t>
            </a:r>
            <a:r>
              <a:rPr lang="ru-RU" sz="1700" err="1">
                <a:solidFill>
                  <a:srgbClr val="FFFFFF"/>
                </a:solidFill>
                <a:ea typeface="+mn-lt"/>
                <a:cs typeface="+mn-lt"/>
              </a:rPr>
              <a:t>that</a:t>
            </a:r>
            <a:r>
              <a:rPr lang="ru-RU" sz="1700">
                <a:solidFill>
                  <a:srgbClr val="FFFFFF"/>
                </a:solidFill>
                <a:ea typeface="+mn-lt"/>
                <a:cs typeface="+mn-lt"/>
              </a:rPr>
              <a:t> </a:t>
            </a:r>
            <a:r>
              <a:rPr lang="ru-RU" sz="1700" err="1">
                <a:solidFill>
                  <a:srgbClr val="FFFFFF"/>
                </a:solidFill>
                <a:ea typeface="+mn-lt"/>
                <a:cs typeface="+mn-lt"/>
              </a:rPr>
              <a:t>hasn't</a:t>
            </a:r>
            <a:r>
              <a:rPr lang="ru-RU" sz="1700">
                <a:solidFill>
                  <a:srgbClr val="FFFFFF"/>
                </a:solidFill>
                <a:ea typeface="+mn-lt"/>
                <a:cs typeface="+mn-lt"/>
              </a:rPr>
              <a:t> </a:t>
            </a:r>
            <a:r>
              <a:rPr lang="ru-RU" sz="1700" err="1">
                <a:solidFill>
                  <a:srgbClr val="FFFFFF"/>
                </a:solidFill>
                <a:ea typeface="+mn-lt"/>
                <a:cs typeface="+mn-lt"/>
              </a:rPr>
              <a:t>yet</a:t>
            </a:r>
            <a:r>
              <a:rPr lang="ru-RU" sz="1700">
                <a:solidFill>
                  <a:srgbClr val="FFFFFF"/>
                </a:solidFill>
                <a:ea typeface="+mn-lt"/>
                <a:cs typeface="+mn-lt"/>
              </a:rPr>
              <a:t> </a:t>
            </a:r>
            <a:r>
              <a:rPr lang="ru-RU" sz="1700" err="1">
                <a:solidFill>
                  <a:srgbClr val="FFFFFF"/>
                </a:solidFill>
                <a:ea typeface="+mn-lt"/>
                <a:cs typeface="+mn-lt"/>
              </a:rPr>
              <a:t>opened</a:t>
            </a:r>
            <a:endParaRPr lang="ru-RU" sz="1700" err="1">
              <a:solidFill>
                <a:srgbClr val="FFFFFF"/>
              </a:solidFill>
              <a:cs typeface="Calibri"/>
            </a:endParaRPr>
          </a:p>
          <a:p>
            <a:endParaRPr lang="ru-RU" sz="1700">
              <a:solidFill>
                <a:srgbClr val="FFFFFF"/>
              </a:solidFill>
              <a:cs typeface="Calibri"/>
            </a:endParaRPr>
          </a:p>
        </p:txBody>
      </p:sp>
      <p:sp>
        <p:nvSpPr>
          <p:cNvPr id="2" name="Заголовок 1">
            <a:extLst>
              <a:ext uri="{FF2B5EF4-FFF2-40B4-BE49-F238E27FC236}">
                <a16:creationId xmlns:a16="http://schemas.microsoft.com/office/drawing/2014/main" id="{249827E1-75CD-40CA-8D76-698D606452F3}"/>
              </a:ext>
            </a:extLst>
          </p:cNvPr>
          <p:cNvSpPr>
            <a:spLocks noGrp="1"/>
          </p:cNvSpPr>
          <p:nvPr>
            <p:ph type="title"/>
          </p:nvPr>
        </p:nvSpPr>
        <p:spPr>
          <a:xfrm>
            <a:off x="524256" y="491260"/>
            <a:ext cx="6594189" cy="1625210"/>
          </a:xfrm>
        </p:spPr>
        <p:txBody>
          <a:bodyPr>
            <a:normAutofit/>
          </a:bodyPr>
          <a:lstStyle/>
          <a:p>
            <a:r>
              <a:rPr lang="ru-RU">
                <a:solidFill>
                  <a:srgbClr val="FFFFFF"/>
                </a:solidFill>
                <a:cs typeface="Calibri Light"/>
              </a:rPr>
              <a:t>Jhons's user story</a:t>
            </a:r>
          </a:p>
        </p:txBody>
      </p:sp>
    </p:spTree>
    <p:extLst>
      <p:ext uri="{BB962C8B-B14F-4D97-AF65-F5344CB8AC3E}">
        <p14:creationId xmlns:p14="http://schemas.microsoft.com/office/powerpoint/2010/main" val="243567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D5D6D-0066-462B-B6CC-96C949248C8E}"/>
              </a:ext>
            </a:extLst>
          </p:cNvPr>
          <p:cNvSpPr>
            <a:spLocks noGrp="1"/>
          </p:cNvSpPr>
          <p:nvPr>
            <p:ph type="title"/>
          </p:nvPr>
        </p:nvSpPr>
        <p:spPr/>
        <p:txBody>
          <a:bodyPr/>
          <a:lstStyle/>
          <a:p>
            <a:r>
              <a:rPr lang="en-US">
                <a:cs typeface="Calibri Light"/>
              </a:rPr>
              <a:t>Gordon's user stories</a:t>
            </a:r>
            <a:endParaRPr lang="en-US"/>
          </a:p>
        </p:txBody>
      </p:sp>
      <p:sp>
        <p:nvSpPr>
          <p:cNvPr id="3" name="Content Placeholder 2">
            <a:extLst>
              <a:ext uri="{FF2B5EF4-FFF2-40B4-BE49-F238E27FC236}">
                <a16:creationId xmlns:a16="http://schemas.microsoft.com/office/drawing/2014/main" id="{01E9A570-CA50-4EE5-9852-A113216D516E}"/>
              </a:ext>
            </a:extLst>
          </p:cNvPr>
          <p:cNvSpPr>
            <a:spLocks noGrp="1"/>
          </p:cNvSpPr>
          <p:nvPr>
            <p:ph idx="1"/>
          </p:nvPr>
        </p:nvSpPr>
        <p:spPr>
          <a:xfrm>
            <a:off x="838200" y="1711894"/>
            <a:ext cx="10515600" cy="4351338"/>
          </a:xfrm>
        </p:spPr>
        <p:txBody>
          <a:bodyPr vert="horz" lIns="91440" tIns="45720" rIns="91440" bIns="45720" rtlCol="0" anchor="t">
            <a:normAutofit fontScale="92500" lnSpcReduction="10000"/>
          </a:bodyPr>
          <a:lstStyle/>
          <a:p>
            <a:r>
              <a:rPr lang="en-US">
                <a:cs typeface="Calibri"/>
              </a:rPr>
              <a:t>As a commuter, I want to be notified of nearby food vans so I can grab a breakfast roll there instead of a gas station sandwich. </a:t>
            </a:r>
          </a:p>
          <a:p>
            <a:r>
              <a:rPr lang="en-US">
                <a:cs typeface="Calibri"/>
              </a:rPr>
              <a:t>As a traveller, I want to be able to find restaurants from small independent businesses since I have already tried all the food from food franchises.</a:t>
            </a:r>
          </a:p>
          <a:p>
            <a:r>
              <a:rPr lang="en-US">
                <a:cs typeface="Calibri"/>
              </a:rPr>
              <a:t>As a foodie, I don't want to be recommended the same restaurant as I prefer trying new things.</a:t>
            </a:r>
          </a:p>
          <a:p>
            <a:pPr lvl="1"/>
            <a:r>
              <a:rPr lang="en-US">
                <a:cs typeface="Calibri"/>
              </a:rPr>
              <a:t>Preference in order:</a:t>
            </a:r>
          </a:p>
          <a:p>
            <a:pPr lvl="2"/>
            <a:r>
              <a:rPr lang="en-US">
                <a:cs typeface="Calibri"/>
              </a:rPr>
              <a:t>Favourited </a:t>
            </a:r>
          </a:p>
          <a:p>
            <a:pPr lvl="2"/>
            <a:r>
              <a:rPr lang="en-US">
                <a:ea typeface="+mn-lt"/>
                <a:cs typeface="+mn-lt"/>
              </a:rPr>
              <a:t>Unvisited</a:t>
            </a:r>
            <a:endParaRPr lang="en-US">
              <a:cs typeface="Calibri"/>
            </a:endParaRPr>
          </a:p>
          <a:p>
            <a:pPr lvl="2"/>
            <a:r>
              <a:rPr lang="en-US">
                <a:ea typeface="+mn-lt"/>
                <a:cs typeface="+mn-lt"/>
              </a:rPr>
              <a:t>Highest rated </a:t>
            </a:r>
            <a:endParaRPr lang="en-US">
              <a:cs typeface="Calibri"/>
            </a:endParaRPr>
          </a:p>
          <a:p>
            <a:pPr lvl="2"/>
            <a:r>
              <a:rPr lang="en-US">
                <a:cs typeface="Calibri"/>
              </a:rPr>
              <a:t>Closeness</a:t>
            </a:r>
          </a:p>
          <a:p>
            <a:pPr lvl="2"/>
            <a:r>
              <a:rPr lang="en-US">
                <a:cs typeface="Calibri"/>
              </a:rPr>
              <a:t>Cuisine</a:t>
            </a:r>
          </a:p>
          <a:p>
            <a:pPr lvl="2"/>
            <a:endParaRPr lang="en-US">
              <a:cs typeface="Calibri"/>
            </a:endParaRPr>
          </a:p>
          <a:p>
            <a:pPr lvl="2"/>
            <a:endParaRPr lang="en-US">
              <a:cs typeface="Calibri"/>
            </a:endParaRPr>
          </a:p>
          <a:p>
            <a:endParaRPr lang="en-US">
              <a:cs typeface="Calibri"/>
            </a:endParaRPr>
          </a:p>
        </p:txBody>
      </p:sp>
    </p:spTree>
    <p:extLst>
      <p:ext uri="{BB962C8B-B14F-4D97-AF65-F5344CB8AC3E}">
        <p14:creationId xmlns:p14="http://schemas.microsoft.com/office/powerpoint/2010/main" val="468946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F4E5B-5E59-4B84-81D5-50D01B267A35}"/>
              </a:ext>
            </a:extLst>
          </p:cNvPr>
          <p:cNvSpPr>
            <a:spLocks noGrp="1"/>
          </p:cNvSpPr>
          <p:nvPr>
            <p:ph type="title"/>
          </p:nvPr>
        </p:nvSpPr>
        <p:spPr/>
        <p:txBody>
          <a:bodyPr/>
          <a:lstStyle/>
          <a:p>
            <a:r>
              <a:rPr lang="en-US">
                <a:cs typeface="Calibri Light"/>
              </a:rPr>
              <a:t>Template</a:t>
            </a:r>
            <a:endParaRPr lang="en-US"/>
          </a:p>
        </p:txBody>
      </p:sp>
      <p:sp>
        <p:nvSpPr>
          <p:cNvPr id="3" name="Content Placeholder 2">
            <a:extLst>
              <a:ext uri="{FF2B5EF4-FFF2-40B4-BE49-F238E27FC236}">
                <a16:creationId xmlns:a16="http://schemas.microsoft.com/office/drawing/2014/main" id="{067E7823-1A91-4721-B331-9D9D2F15ABF2}"/>
              </a:ext>
            </a:extLst>
          </p:cNvPr>
          <p:cNvSpPr>
            <a:spLocks noGrp="1"/>
          </p:cNvSpPr>
          <p:nvPr>
            <p:ph idx="1"/>
          </p:nvPr>
        </p:nvSpPr>
        <p:spPr/>
        <p:txBody>
          <a:bodyPr vert="horz" lIns="91440" tIns="45720" rIns="91440" bIns="45720" rtlCol="0" anchor="t">
            <a:normAutofit fontScale="92500" lnSpcReduction="20000"/>
          </a:bodyPr>
          <a:lstStyle/>
          <a:p>
            <a:r>
              <a:rPr lang="en-US">
                <a:cs typeface="Calibri"/>
              </a:rPr>
              <a:t>Name</a:t>
            </a:r>
          </a:p>
          <a:p>
            <a:r>
              <a:rPr lang="en-US">
                <a:cs typeface="Calibri"/>
              </a:rPr>
              <a:t>Age</a:t>
            </a:r>
          </a:p>
          <a:p>
            <a:r>
              <a:rPr lang="en-US">
                <a:cs typeface="Calibri"/>
              </a:rPr>
              <a:t>Occupation</a:t>
            </a:r>
          </a:p>
          <a:p>
            <a:r>
              <a:rPr lang="en-US">
                <a:cs typeface="Calibri"/>
              </a:rPr>
              <a:t>Location</a:t>
            </a:r>
          </a:p>
          <a:p>
            <a:r>
              <a:rPr lang="en-US">
                <a:cs typeface="Calibri"/>
              </a:rPr>
              <a:t>Gender</a:t>
            </a:r>
          </a:p>
          <a:p>
            <a:r>
              <a:rPr lang="en-US">
                <a:cs typeface="Calibri"/>
              </a:rPr>
              <a:t>Goals</a:t>
            </a:r>
          </a:p>
          <a:p>
            <a:r>
              <a:rPr lang="en-US">
                <a:cs typeface="Calibri"/>
              </a:rPr>
              <a:t>Influences</a:t>
            </a:r>
          </a:p>
          <a:p>
            <a:r>
              <a:rPr lang="en-US">
                <a:cs typeface="Calibri"/>
              </a:rPr>
              <a:t>Challenges/frustrations</a:t>
            </a:r>
          </a:p>
          <a:p>
            <a:r>
              <a:rPr lang="en-US">
                <a:cs typeface="Calibri"/>
              </a:rPr>
              <a:t>Interests</a:t>
            </a:r>
          </a:p>
          <a:p>
            <a:r>
              <a:rPr lang="en-US">
                <a:cs typeface="Calibri"/>
              </a:rPr>
              <a:t>Day in the life</a:t>
            </a:r>
          </a:p>
          <a:p>
            <a:endParaRPr lang="en-US">
              <a:cs typeface="Calibri"/>
            </a:endParaRPr>
          </a:p>
        </p:txBody>
      </p:sp>
      <p:pic>
        <p:nvPicPr>
          <p:cNvPr id="4" name="Picture 4">
            <a:extLst>
              <a:ext uri="{FF2B5EF4-FFF2-40B4-BE49-F238E27FC236}">
                <a16:creationId xmlns:a16="http://schemas.microsoft.com/office/drawing/2014/main" id="{6EEBB39C-8855-4A02-ADF4-725316BB70ED}"/>
              </a:ext>
            </a:extLst>
          </p:cNvPr>
          <p:cNvPicPr>
            <a:picLocks noChangeAspect="1"/>
          </p:cNvPicPr>
          <p:nvPr/>
        </p:nvPicPr>
        <p:blipFill>
          <a:blip r:embed="rId2"/>
          <a:stretch>
            <a:fillRect/>
          </a:stretch>
        </p:blipFill>
        <p:spPr>
          <a:xfrm>
            <a:off x="7145438" y="1604542"/>
            <a:ext cx="4865225" cy="3648918"/>
          </a:xfrm>
          <a:prstGeom prst="rect">
            <a:avLst/>
          </a:prstGeom>
        </p:spPr>
      </p:pic>
    </p:spTree>
    <p:extLst>
      <p:ext uri="{BB962C8B-B14F-4D97-AF65-F5344CB8AC3E}">
        <p14:creationId xmlns:p14="http://schemas.microsoft.com/office/powerpoint/2010/main" val="2231878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8A031-40CD-42A5-B69E-20908A822C0D}"/>
              </a:ext>
            </a:extLst>
          </p:cNvPr>
          <p:cNvSpPr>
            <a:spLocks noGrp="1"/>
          </p:cNvSpPr>
          <p:nvPr>
            <p:ph type="title"/>
          </p:nvPr>
        </p:nvSpPr>
        <p:spPr/>
        <p:txBody>
          <a:bodyPr/>
          <a:lstStyle/>
          <a:p>
            <a:r>
              <a:rPr lang="en-US">
                <a:cs typeface="Calibri Light"/>
              </a:rPr>
              <a:t>Gordon(Travelling foodie)</a:t>
            </a:r>
          </a:p>
        </p:txBody>
      </p:sp>
      <p:sp>
        <p:nvSpPr>
          <p:cNvPr id="3" name="Content Placeholder 2">
            <a:extLst>
              <a:ext uri="{FF2B5EF4-FFF2-40B4-BE49-F238E27FC236}">
                <a16:creationId xmlns:a16="http://schemas.microsoft.com/office/drawing/2014/main" id="{78AE6EED-1646-477E-BB58-CA8AE761B69C}"/>
              </a:ext>
            </a:extLst>
          </p:cNvPr>
          <p:cNvSpPr>
            <a:spLocks noGrp="1"/>
          </p:cNvSpPr>
          <p:nvPr>
            <p:ph idx="1"/>
          </p:nvPr>
        </p:nvSpPr>
        <p:spPr>
          <a:xfrm>
            <a:off x="838200" y="1825625"/>
            <a:ext cx="5261212" cy="4351338"/>
          </a:xfrm>
        </p:spPr>
        <p:txBody>
          <a:bodyPr vert="horz" lIns="91440" tIns="45720" rIns="91440" bIns="45720" rtlCol="0" anchor="t">
            <a:noAutofit/>
          </a:bodyPr>
          <a:lstStyle/>
          <a:p>
            <a:pPr marL="0" indent="0">
              <a:buNone/>
            </a:pPr>
            <a:r>
              <a:rPr lang="en-US" sz="1600">
                <a:cs typeface="Calibri"/>
              </a:rPr>
              <a:t>Age: 41</a:t>
            </a:r>
          </a:p>
          <a:p>
            <a:pPr marL="0" indent="0">
              <a:buNone/>
            </a:pPr>
            <a:r>
              <a:rPr lang="en-US" sz="1600">
                <a:cs typeface="Calibri"/>
              </a:rPr>
              <a:t>Gender: Male</a:t>
            </a:r>
          </a:p>
          <a:p>
            <a:pPr marL="0" indent="0">
              <a:buNone/>
            </a:pPr>
            <a:r>
              <a:rPr lang="en-US" sz="1600">
                <a:cs typeface="Calibri"/>
              </a:rPr>
              <a:t>Occupation: Lawyer</a:t>
            </a:r>
          </a:p>
          <a:p>
            <a:pPr marL="0" indent="0">
              <a:buNone/>
            </a:pPr>
            <a:r>
              <a:rPr lang="en-US" sz="1600">
                <a:cs typeface="Calibri"/>
              </a:rPr>
              <a:t>Goals: London</a:t>
            </a:r>
          </a:p>
          <a:p>
            <a:pPr marL="0" indent="0">
              <a:buNone/>
            </a:pPr>
            <a:r>
              <a:rPr lang="en-US" sz="1600">
                <a:cs typeface="Calibri"/>
              </a:rPr>
              <a:t>Influences:</a:t>
            </a:r>
          </a:p>
          <a:p>
            <a:r>
              <a:rPr lang="en-US" sz="1600">
                <a:cs typeface="Calibri"/>
              </a:rPr>
              <a:t>Celebrity chefs – Gordon Ramsay, Jamie Oliver</a:t>
            </a:r>
          </a:p>
          <a:p>
            <a:r>
              <a:rPr lang="en-US" sz="1600">
                <a:cs typeface="Calibri"/>
              </a:rPr>
              <a:t>Food bloggers and youtubers</a:t>
            </a:r>
          </a:p>
          <a:p>
            <a:endParaRPr lang="en-US" sz="1600">
              <a:cs typeface="Calibri"/>
            </a:endParaRPr>
          </a:p>
          <a:p>
            <a:pPr marL="0" indent="0">
              <a:buNone/>
            </a:pPr>
            <a:r>
              <a:rPr lang="en-US" sz="1600">
                <a:cs typeface="Calibri"/>
              </a:rPr>
              <a:t>Interests:</a:t>
            </a:r>
          </a:p>
          <a:p>
            <a:r>
              <a:rPr lang="en-US" sz="1600">
                <a:cs typeface="Calibri"/>
              </a:rPr>
              <a:t>Going to new restaurants</a:t>
            </a:r>
          </a:p>
          <a:p>
            <a:r>
              <a:rPr lang="en-US" sz="1600">
                <a:cs typeface="Calibri"/>
              </a:rPr>
              <a:t>Food and wine sampling</a:t>
            </a:r>
          </a:p>
          <a:p>
            <a:r>
              <a:rPr lang="en-US" sz="1600">
                <a:cs typeface="Calibri"/>
              </a:rPr>
              <a:t>Food truck rallies</a:t>
            </a:r>
          </a:p>
          <a:p>
            <a:r>
              <a:rPr lang="en-US" sz="1600">
                <a:cs typeface="Calibri"/>
              </a:rPr>
              <a:t>Food tourism</a:t>
            </a:r>
          </a:p>
          <a:p>
            <a:r>
              <a:rPr lang="en-US" sz="1600">
                <a:cs typeface="Calibri"/>
              </a:rPr>
              <a:t>Cooking</a:t>
            </a:r>
          </a:p>
          <a:p>
            <a:endParaRPr lang="en-US" sz="1600">
              <a:cs typeface="Calibri"/>
            </a:endParaRPr>
          </a:p>
          <a:p>
            <a:endParaRPr lang="en-US" sz="1600">
              <a:cs typeface="Calibri"/>
            </a:endParaRPr>
          </a:p>
          <a:p>
            <a:endParaRPr lang="en-US" sz="1600">
              <a:cs typeface="Calibri"/>
            </a:endParaRPr>
          </a:p>
          <a:p>
            <a:endParaRPr lang="en-US" sz="1600">
              <a:cs typeface="Calibri"/>
            </a:endParaRPr>
          </a:p>
        </p:txBody>
      </p:sp>
      <p:sp>
        <p:nvSpPr>
          <p:cNvPr id="4" name="TextBox 3">
            <a:extLst>
              <a:ext uri="{FF2B5EF4-FFF2-40B4-BE49-F238E27FC236}">
                <a16:creationId xmlns:a16="http://schemas.microsoft.com/office/drawing/2014/main" id="{0E77EDB2-8555-4CDD-848E-8385746482FB}"/>
              </a:ext>
            </a:extLst>
          </p:cNvPr>
          <p:cNvSpPr txBox="1"/>
          <p:nvPr/>
        </p:nvSpPr>
        <p:spPr>
          <a:xfrm>
            <a:off x="5150893" y="1824250"/>
            <a:ext cx="5353334"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Frustrations:</a:t>
            </a:r>
          </a:p>
          <a:p>
            <a:pPr marL="285750" indent="-285750">
              <a:buFont typeface="Arial"/>
              <a:buChar char="•"/>
            </a:pPr>
            <a:r>
              <a:rPr lang="en-US" sz="1600">
                <a:cs typeface="Calibri"/>
              </a:rPr>
              <a:t>Semi tech illiterate</a:t>
            </a:r>
          </a:p>
          <a:p>
            <a:pPr marL="285750" indent="-285750">
              <a:buFont typeface="Arial"/>
              <a:buChar char="•"/>
            </a:pPr>
            <a:r>
              <a:rPr lang="en-US" sz="1600">
                <a:cs typeface="Calibri"/>
              </a:rPr>
              <a:t>Always hungry</a:t>
            </a:r>
          </a:p>
          <a:p>
            <a:pPr marL="285750" indent="-285750">
              <a:buFont typeface="Arial"/>
              <a:buChar char="•"/>
            </a:pPr>
            <a:r>
              <a:rPr lang="en-US" sz="1600">
                <a:cs typeface="Calibri"/>
              </a:rPr>
              <a:t>Lacks knowledge of niche food locations while travelling</a:t>
            </a:r>
          </a:p>
          <a:p>
            <a:pPr marL="285750" indent="-285750">
              <a:buFont typeface="Arial"/>
              <a:buChar char="•"/>
            </a:pPr>
            <a:r>
              <a:rPr lang="en-US" sz="1600">
                <a:cs typeface="Calibri"/>
              </a:rPr>
              <a:t>As a proud supporter of small independent businesses, Gordon would want to help more small businesses.</a:t>
            </a:r>
            <a:br>
              <a:rPr lang="en-US">
                <a:cs typeface="Calibri"/>
              </a:rPr>
            </a:br>
            <a:endParaRPr lang="en-US" sz="1600">
              <a:cs typeface="Calibri"/>
            </a:endParaRPr>
          </a:p>
          <a:p>
            <a:r>
              <a:rPr lang="en-US" sz="1600">
                <a:cs typeface="Calibri"/>
              </a:rPr>
              <a:t>Day in the life:</a:t>
            </a:r>
          </a:p>
          <a:p>
            <a:r>
              <a:rPr lang="en-US" sz="1600">
                <a:cs typeface="Calibri"/>
              </a:rPr>
              <a:t>Gordon starts off weekends with a home-made full English breakfast. During the weekdays, he buys a sandwich in the gas station he passes every morning on the way to work.  before leaving for work every morning. At lunch, he and his colleagues attempts to visit new restaurants. He will place a booking days in advanced if necessary to reserve a seat in the new restaurant across the street. Near the end of the day, he will go to the supermarket near his office and pick up fresh produce for dinner. Once dinner is finished, Gordon will put on some food related shows. He dreams about food every night.</a:t>
            </a:r>
            <a:br>
              <a:rPr lang="en-US" sz="1600">
                <a:cs typeface="Calibri"/>
              </a:rPr>
            </a:br>
            <a:br>
              <a:rPr lang="en-US" sz="1600">
                <a:cs typeface="Calibri"/>
              </a:rPr>
            </a:br>
            <a:br>
              <a:rPr lang="en-US" sz="1600">
                <a:cs typeface="Calibri"/>
              </a:rPr>
            </a:br>
            <a:br>
              <a:rPr lang="en-US" sz="1600">
                <a:cs typeface="Calibri"/>
              </a:rPr>
            </a:br>
            <a:br>
              <a:rPr lang="en-US" sz="1600">
                <a:cs typeface="Calibri"/>
              </a:rPr>
            </a:br>
            <a:br>
              <a:rPr lang="en-US" sz="1600">
                <a:cs typeface="Calibri"/>
              </a:rPr>
            </a:br>
            <a:br>
              <a:rPr lang="en-US" sz="1600">
                <a:cs typeface="Calibri"/>
              </a:rPr>
            </a:br>
            <a:br>
              <a:rPr lang="en-US" sz="1600">
                <a:cs typeface="Calibri"/>
              </a:rPr>
            </a:br>
            <a:br>
              <a:rPr lang="en-US" sz="1600">
                <a:cs typeface="Calibri"/>
              </a:rPr>
            </a:br>
            <a:endParaRPr lang="en-US" sz="1600">
              <a:cs typeface="Calibri"/>
            </a:endParaRPr>
          </a:p>
        </p:txBody>
      </p:sp>
      <p:pic>
        <p:nvPicPr>
          <p:cNvPr id="5" name="Picture 5" descr="Businessman pointing down">
            <a:extLst>
              <a:ext uri="{FF2B5EF4-FFF2-40B4-BE49-F238E27FC236}">
                <a16:creationId xmlns:a16="http://schemas.microsoft.com/office/drawing/2014/main" id="{8D3400AE-7643-4ED4-BF20-FE9EED5642F9}"/>
              </a:ext>
            </a:extLst>
          </p:cNvPr>
          <p:cNvPicPr>
            <a:picLocks noChangeAspect="1"/>
          </p:cNvPicPr>
          <p:nvPr/>
        </p:nvPicPr>
        <p:blipFill>
          <a:blip r:embed="rId2"/>
          <a:stretch>
            <a:fillRect/>
          </a:stretch>
        </p:blipFill>
        <p:spPr>
          <a:xfrm>
            <a:off x="10224320" y="1860644"/>
            <a:ext cx="1967806" cy="3807726"/>
          </a:xfrm>
          <a:prstGeom prst="rect">
            <a:avLst/>
          </a:prstGeom>
        </p:spPr>
      </p:pic>
    </p:spTree>
    <p:extLst>
      <p:ext uri="{BB962C8B-B14F-4D97-AF65-F5344CB8AC3E}">
        <p14:creationId xmlns:p14="http://schemas.microsoft.com/office/powerpoint/2010/main" val="3422169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41EAC-1AFC-4A01-9970-1961C4C2624E}"/>
              </a:ext>
            </a:extLst>
          </p:cNvPr>
          <p:cNvSpPr>
            <a:spLocks noGrp="1"/>
          </p:cNvSpPr>
          <p:nvPr>
            <p:ph type="title"/>
          </p:nvPr>
        </p:nvSpPr>
        <p:spPr>
          <a:xfrm>
            <a:off x="4597005" y="-137637"/>
            <a:ext cx="3787351" cy="1414522"/>
          </a:xfrm>
        </p:spPr>
        <p:txBody>
          <a:bodyPr vert="horz" lIns="91440" tIns="45720" rIns="91440" bIns="45720" rtlCol="0" anchor="ctr">
            <a:normAutofit/>
          </a:bodyPr>
          <a:lstStyle/>
          <a:p>
            <a:r>
              <a:rPr lang="en-US"/>
              <a:t>Ron (4th year business major)</a:t>
            </a:r>
          </a:p>
        </p:txBody>
      </p:sp>
      <p:pic>
        <p:nvPicPr>
          <p:cNvPr id="4" name="Picture 4" descr="A picture containing text, person, book, shelf&#10;&#10;Description automatically generated">
            <a:extLst>
              <a:ext uri="{FF2B5EF4-FFF2-40B4-BE49-F238E27FC236}">
                <a16:creationId xmlns:a16="http://schemas.microsoft.com/office/drawing/2014/main" id="{7A00E208-4A11-4F37-A4BF-4478582B0C38}"/>
              </a:ext>
            </a:extLst>
          </p:cNvPr>
          <p:cNvPicPr>
            <a:picLocks noGrp="1" noChangeAspect="1"/>
          </p:cNvPicPr>
          <p:nvPr>
            <p:ph idx="1"/>
          </p:nvPr>
        </p:nvPicPr>
        <p:blipFill rotWithShape="1">
          <a:blip r:embed="rId2"/>
          <a:srcRect l="36296" r="4170" b="-1"/>
          <a:stretch/>
        </p:blipFill>
        <p:spPr>
          <a:xfrm>
            <a:off x="-11626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6" name="TextBox 5">
            <a:extLst>
              <a:ext uri="{FF2B5EF4-FFF2-40B4-BE49-F238E27FC236}">
                <a16:creationId xmlns:a16="http://schemas.microsoft.com/office/drawing/2014/main" id="{5D4DB53C-2AB7-4BB9-B9D9-97907CA51130}"/>
              </a:ext>
            </a:extLst>
          </p:cNvPr>
          <p:cNvSpPr txBox="1"/>
          <p:nvPr/>
        </p:nvSpPr>
        <p:spPr>
          <a:xfrm>
            <a:off x="7921902" y="1129087"/>
            <a:ext cx="4305825" cy="291669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1500"/>
              <a:t>Influences:</a:t>
            </a:r>
            <a:endParaRPr lang="en-US" sz="1500">
              <a:cs typeface="Calibri"/>
            </a:endParaRPr>
          </a:p>
          <a:p>
            <a:pPr marL="285750" indent="-228600">
              <a:lnSpc>
                <a:spcPct val="90000"/>
              </a:lnSpc>
              <a:spcAft>
                <a:spcPts val="600"/>
              </a:spcAft>
              <a:buFont typeface="Arial" panose="020B0604020202020204" pitchFamily="34" charset="0"/>
              <a:buChar char="•"/>
            </a:pPr>
            <a:r>
              <a:rPr lang="en-US" sz="1500"/>
              <a:t>His family run a large convenient store chain, so he recognises the challenges small businesses face to attract a customer base. </a:t>
            </a:r>
            <a:endParaRPr lang="en-US" sz="1500">
              <a:cs typeface="Calibri"/>
            </a:endParaRPr>
          </a:p>
          <a:p>
            <a:pPr marL="285750" indent="-228600">
              <a:lnSpc>
                <a:spcPct val="90000"/>
              </a:lnSpc>
              <a:spcAft>
                <a:spcPts val="600"/>
              </a:spcAft>
              <a:buFont typeface="Arial" panose="020B0604020202020204" pitchFamily="34" charset="0"/>
              <a:buChar char="•"/>
            </a:pPr>
            <a:r>
              <a:rPr lang="en-US" sz="1500">
                <a:cs typeface="Calibri"/>
              </a:rPr>
              <a:t>Tired of the commercialisation of something as simple as food, wants there to be equal representation.</a:t>
            </a:r>
          </a:p>
          <a:p>
            <a:pPr>
              <a:lnSpc>
                <a:spcPct val="90000"/>
              </a:lnSpc>
              <a:spcAft>
                <a:spcPts val="600"/>
              </a:spcAft>
            </a:pPr>
            <a:r>
              <a:rPr lang="en-US" sz="1500"/>
              <a:t>Challenges:</a:t>
            </a:r>
            <a:endParaRPr lang="en-US" sz="1500">
              <a:cs typeface="Calibri"/>
            </a:endParaRPr>
          </a:p>
          <a:p>
            <a:pPr marL="285750" indent="-228600">
              <a:lnSpc>
                <a:spcPct val="90000"/>
              </a:lnSpc>
              <a:spcAft>
                <a:spcPts val="600"/>
              </a:spcAft>
              <a:buFont typeface="Arial" panose="020B0604020202020204" pitchFamily="34" charset="0"/>
              <a:buChar char="•"/>
            </a:pPr>
            <a:r>
              <a:rPr lang="en-US" sz="1500"/>
              <a:t>Currently available platforms only advertise big business chains which can afford that form of advertising. Doesn't represent a huge part of local businesses that aren't widely advertised but have promising quality of food.</a:t>
            </a:r>
            <a:endParaRPr lang="en-US" sz="1500">
              <a:cs typeface="Calibri"/>
            </a:endParaRPr>
          </a:p>
          <a:p>
            <a:pPr marL="285750" indent="-228600">
              <a:lnSpc>
                <a:spcPct val="90000"/>
              </a:lnSpc>
              <a:spcAft>
                <a:spcPts val="600"/>
              </a:spcAft>
              <a:buFont typeface="Arial" panose="020B0604020202020204" pitchFamily="34" charset="0"/>
              <a:buChar char="•"/>
            </a:pPr>
            <a:endParaRPr lang="en-US" sz="1500">
              <a:cs typeface="Calibri"/>
            </a:endParaRPr>
          </a:p>
          <a:p>
            <a:pPr marL="285750" indent="-228600">
              <a:lnSpc>
                <a:spcPct val="90000"/>
              </a:lnSpc>
              <a:spcAft>
                <a:spcPts val="600"/>
              </a:spcAft>
              <a:buFont typeface="Arial" panose="020B0604020202020204" pitchFamily="34" charset="0"/>
              <a:buChar char="•"/>
            </a:pPr>
            <a:endParaRPr lang="en-US" sz="1500">
              <a:cs typeface="Calibri"/>
            </a:endParaRPr>
          </a:p>
          <a:p>
            <a:pPr>
              <a:lnSpc>
                <a:spcPct val="90000"/>
              </a:lnSpc>
              <a:spcAft>
                <a:spcPts val="600"/>
              </a:spcAft>
            </a:pPr>
            <a:endParaRPr lang="en-US" sz="1500">
              <a:cs typeface="Calibri"/>
            </a:endParaRPr>
          </a:p>
          <a:p>
            <a:pPr indent="-228600">
              <a:lnSpc>
                <a:spcPct val="90000"/>
              </a:lnSpc>
              <a:spcAft>
                <a:spcPts val="600"/>
              </a:spcAft>
              <a:buFont typeface="Arial" panose="020B0604020202020204" pitchFamily="34" charset="0"/>
              <a:buChar char="•"/>
            </a:pPr>
            <a:endParaRPr lang="en-US" sz="1500"/>
          </a:p>
          <a:p>
            <a:pPr indent="-228600">
              <a:lnSpc>
                <a:spcPct val="90000"/>
              </a:lnSpc>
              <a:spcAft>
                <a:spcPts val="600"/>
              </a:spcAft>
              <a:buFont typeface="Arial" panose="020B0604020202020204" pitchFamily="34" charset="0"/>
              <a:buChar char="•"/>
            </a:pPr>
            <a:endParaRPr lang="en-US" sz="1500">
              <a:cs typeface="Calibri" panose="020F0502020204030204"/>
            </a:endParaRPr>
          </a:p>
        </p:txBody>
      </p:sp>
      <p:sp>
        <p:nvSpPr>
          <p:cNvPr id="14" name="TextBox 13">
            <a:extLst>
              <a:ext uri="{FF2B5EF4-FFF2-40B4-BE49-F238E27FC236}">
                <a16:creationId xmlns:a16="http://schemas.microsoft.com/office/drawing/2014/main" id="{5FC7A69E-1651-41B7-8E4B-EABD274D1CC8}"/>
              </a:ext>
            </a:extLst>
          </p:cNvPr>
          <p:cNvSpPr txBox="1"/>
          <p:nvPr/>
        </p:nvSpPr>
        <p:spPr>
          <a:xfrm>
            <a:off x="4837706" y="1261370"/>
            <a:ext cx="3167406"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a:rPr>
              <a:t>Name: Ronald Ferguson​</a:t>
            </a:r>
            <a:endParaRPr lang="en-US" sz="1400">
              <a:cs typeface="Calibri"/>
            </a:endParaRPr>
          </a:p>
          <a:p>
            <a:r>
              <a:rPr lang="en-US" sz="1400">
                <a:cs typeface="Arial"/>
              </a:rPr>
              <a:t>Age: 23​</a:t>
            </a:r>
          </a:p>
          <a:p>
            <a:r>
              <a:rPr lang="en-US" sz="1400">
                <a:cs typeface="Arial"/>
              </a:rPr>
              <a:t>Gender: Male​</a:t>
            </a:r>
          </a:p>
          <a:p>
            <a:r>
              <a:rPr lang="en-US" sz="1400">
                <a:cs typeface="Arial"/>
              </a:rPr>
              <a:t>Location: Glasgow, UK​</a:t>
            </a:r>
          </a:p>
          <a:p>
            <a:pPr>
              <a:buChar char="•"/>
            </a:pPr>
            <a:endParaRPr lang="en-US" sz="1400">
              <a:cs typeface="Arial"/>
            </a:endParaRPr>
          </a:p>
          <a:p>
            <a:r>
              <a:rPr lang="en-US" sz="1400">
                <a:cs typeface="Arial"/>
              </a:rPr>
              <a:t>Goals: ​</a:t>
            </a:r>
          </a:p>
          <a:p>
            <a:pPr>
              <a:buFont typeface="Arial"/>
              <a:buChar char="•"/>
            </a:pPr>
            <a:r>
              <a:rPr lang="en-US" sz="1400">
                <a:cs typeface="Arial"/>
              </a:rPr>
              <a:t> To be able to better plan his daily schedules and know exactly how long he will have to spend on getting meals.</a:t>
            </a:r>
          </a:p>
          <a:p>
            <a:pPr>
              <a:buFont typeface="Arial"/>
              <a:buChar char="•"/>
            </a:pPr>
            <a:r>
              <a:rPr lang="en-US" sz="1400">
                <a:cs typeface="Arial"/>
              </a:rPr>
              <a:t>To discover new places to eat and get content for his food blog</a:t>
            </a:r>
          </a:p>
          <a:p>
            <a:pPr>
              <a:buFont typeface="Arial"/>
              <a:buChar char="•"/>
            </a:pPr>
            <a:endParaRPr lang="en-US" sz="1600">
              <a:cs typeface="Arial"/>
            </a:endParaRPr>
          </a:p>
          <a:p>
            <a:pPr>
              <a:buFont typeface="Arial"/>
              <a:buChar char="•"/>
            </a:pPr>
            <a:endParaRPr lang="en-US" sz="1600">
              <a:cs typeface="Arial"/>
            </a:endParaRPr>
          </a:p>
        </p:txBody>
      </p:sp>
      <p:sp>
        <p:nvSpPr>
          <p:cNvPr id="16" name="TextBox 15">
            <a:extLst>
              <a:ext uri="{FF2B5EF4-FFF2-40B4-BE49-F238E27FC236}">
                <a16:creationId xmlns:a16="http://schemas.microsoft.com/office/drawing/2014/main" id="{6D857B7F-3AFD-4FE6-A63D-0065E2BD3A37}"/>
              </a:ext>
            </a:extLst>
          </p:cNvPr>
          <p:cNvSpPr txBox="1"/>
          <p:nvPr/>
        </p:nvSpPr>
        <p:spPr>
          <a:xfrm>
            <a:off x="4687702" y="4040957"/>
            <a:ext cx="7142375" cy="2169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cs typeface="Segoe UI"/>
              </a:rPr>
              <a:t>Interests:​</a:t>
            </a:r>
          </a:p>
          <a:p>
            <a:pPr>
              <a:buChar char="•"/>
            </a:pPr>
            <a:r>
              <a:rPr lang="en-US" sz="1500">
                <a:cs typeface="Arial"/>
              </a:rPr>
              <a:t>A massive foodie, loves cooking just as much as he loves exploring new cuisines.​</a:t>
            </a:r>
          </a:p>
          <a:p>
            <a:pPr>
              <a:buChar char="•"/>
            </a:pPr>
            <a:r>
              <a:rPr lang="en-US" sz="1500">
                <a:cs typeface="Arial"/>
              </a:rPr>
              <a:t>Maintains his own food blog, reviewing and recommending local take-out places.​</a:t>
            </a:r>
          </a:p>
          <a:p>
            <a:endParaRPr lang="en-US" sz="1500">
              <a:cs typeface="Arial"/>
            </a:endParaRPr>
          </a:p>
          <a:p>
            <a:r>
              <a:rPr lang="en-US" sz="1500">
                <a:cs typeface="Segoe UI"/>
              </a:rPr>
              <a:t>Day in the Life:​</a:t>
            </a:r>
          </a:p>
          <a:p>
            <a:pPr>
              <a:buChar char="•"/>
            </a:pPr>
            <a:r>
              <a:rPr lang="en-US" sz="1500">
                <a:cs typeface="Arial"/>
              </a:rPr>
              <a:t>Busy as a bee. Barely has any free time during an average day due to his studies and part-time job.​</a:t>
            </a:r>
          </a:p>
          <a:p>
            <a:pPr>
              <a:buChar char="•"/>
            </a:pPr>
            <a:r>
              <a:rPr lang="en-US" sz="1500">
                <a:cs typeface="Arial"/>
              </a:rPr>
              <a:t>Often ends up skipping lunch as he is too busy to travel all the way back home or to the nearest café that he knows of. </a:t>
            </a:r>
          </a:p>
        </p:txBody>
      </p:sp>
    </p:spTree>
    <p:extLst>
      <p:ext uri="{BB962C8B-B14F-4D97-AF65-F5344CB8AC3E}">
        <p14:creationId xmlns:p14="http://schemas.microsoft.com/office/powerpoint/2010/main" val="3684219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10">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2578FD66-0A07-4B45-94F2-A9CE26637CCB}"/>
              </a:ext>
            </a:extLst>
          </p:cNvPr>
          <p:cNvSpPr>
            <a:spLocks noGrp="1"/>
          </p:cNvSpPr>
          <p:nvPr>
            <p:ph type="title"/>
          </p:nvPr>
        </p:nvSpPr>
        <p:spPr>
          <a:xfrm>
            <a:off x="838200" y="372980"/>
            <a:ext cx="5393361" cy="547853"/>
          </a:xfrm>
        </p:spPr>
        <p:txBody>
          <a:bodyPr>
            <a:normAutofit/>
          </a:bodyPr>
          <a:lstStyle/>
          <a:p>
            <a:pPr algn="ctr"/>
            <a:r>
              <a:rPr lang="en-US" sz="2000" b="1" u="sng">
                <a:cs typeface="Calibri Light"/>
              </a:rPr>
              <a:t>Jim -(Owner of The Flying Spud)</a:t>
            </a:r>
            <a:endParaRPr lang="en-US" b="1" u="sng"/>
          </a:p>
        </p:txBody>
      </p:sp>
      <p:sp>
        <p:nvSpPr>
          <p:cNvPr id="7" name="Content Placeholder 7">
            <a:extLst>
              <a:ext uri="{FF2B5EF4-FFF2-40B4-BE49-F238E27FC236}">
                <a16:creationId xmlns:a16="http://schemas.microsoft.com/office/drawing/2014/main" id="{01209964-00E2-438B-835D-BE05D9797CFF}"/>
              </a:ext>
            </a:extLst>
          </p:cNvPr>
          <p:cNvSpPr>
            <a:spLocks noGrp="1"/>
          </p:cNvSpPr>
          <p:nvPr>
            <p:ph idx="1"/>
          </p:nvPr>
        </p:nvSpPr>
        <p:spPr>
          <a:xfrm>
            <a:off x="838200" y="917407"/>
            <a:ext cx="5393361" cy="5721205"/>
          </a:xfrm>
        </p:spPr>
        <p:txBody>
          <a:bodyPr vert="horz" lIns="91440" tIns="45720" rIns="91440" bIns="45720" rtlCol="0" anchor="t">
            <a:normAutofit/>
          </a:bodyPr>
          <a:lstStyle/>
          <a:p>
            <a:pPr marL="0" indent="0">
              <a:buNone/>
            </a:pPr>
            <a:r>
              <a:rPr lang="en-US" sz="1600">
                <a:cs typeface="Calibri" panose="020F0502020204030204"/>
              </a:rPr>
              <a:t>AGE:       </a:t>
            </a:r>
            <a:endParaRPr lang="en-US">
              <a:cs typeface="Calibri" panose="020F0502020204030204"/>
            </a:endParaRPr>
          </a:p>
          <a:p>
            <a:pPr lvl="1"/>
            <a:r>
              <a:rPr lang="en-US" sz="1200">
                <a:cs typeface="Calibri" panose="020F0502020204030204"/>
              </a:rPr>
              <a:t>55</a:t>
            </a:r>
          </a:p>
          <a:p>
            <a:pPr marL="0" indent="0">
              <a:buNone/>
            </a:pPr>
            <a:r>
              <a:rPr lang="en-US" sz="1600">
                <a:cs typeface="Calibri" panose="020F0502020204030204"/>
              </a:rPr>
              <a:t>GENDER:   </a:t>
            </a:r>
          </a:p>
          <a:p>
            <a:pPr lvl="1"/>
            <a:r>
              <a:rPr lang="en-US" sz="1200">
                <a:cs typeface="Calibri" panose="020F0502020204030204"/>
              </a:rPr>
              <a:t>Male</a:t>
            </a:r>
          </a:p>
          <a:p>
            <a:pPr marL="0" indent="0">
              <a:buNone/>
            </a:pPr>
            <a:r>
              <a:rPr lang="en-US" sz="1600">
                <a:cs typeface="Calibri" panose="020F0502020204030204"/>
              </a:rPr>
              <a:t>LOCATION:</a:t>
            </a:r>
          </a:p>
          <a:p>
            <a:pPr lvl="1"/>
            <a:r>
              <a:rPr lang="en-US" sz="1200">
                <a:cs typeface="Calibri" panose="020F0502020204030204"/>
              </a:rPr>
              <a:t>West </a:t>
            </a:r>
            <a:r>
              <a:rPr lang="en-US" sz="1200" err="1">
                <a:cs typeface="Calibri" panose="020F0502020204030204"/>
              </a:rPr>
              <a:t>Pitkerro</a:t>
            </a:r>
            <a:r>
              <a:rPr lang="en-US" sz="1200">
                <a:cs typeface="Calibri" panose="020F0502020204030204"/>
              </a:rPr>
              <a:t> Industrial Estate, Dundee</a:t>
            </a:r>
          </a:p>
          <a:p>
            <a:pPr marL="0" indent="0">
              <a:buNone/>
            </a:pPr>
            <a:r>
              <a:rPr lang="en-US" sz="1600">
                <a:cs typeface="Calibri" panose="020F0502020204030204"/>
              </a:rPr>
              <a:t>GOALS: </a:t>
            </a:r>
            <a:endParaRPr lang="en-US"/>
          </a:p>
          <a:p>
            <a:pPr lvl="1"/>
            <a:r>
              <a:rPr lang="en-US" sz="1200">
                <a:cs typeface="Calibri" panose="020F0502020204030204"/>
              </a:rPr>
              <a:t>To get his food van more recognized on the internet</a:t>
            </a:r>
          </a:p>
          <a:p>
            <a:pPr lvl="1"/>
            <a:r>
              <a:rPr lang="en-US" sz="1200">
                <a:cs typeface="Calibri" panose="020F0502020204030204"/>
              </a:rPr>
              <a:t>Gain more first-time customers</a:t>
            </a:r>
          </a:p>
          <a:p>
            <a:pPr marL="0" indent="0">
              <a:buNone/>
            </a:pPr>
            <a:r>
              <a:rPr lang="en-US" sz="1600">
                <a:cs typeface="Calibri" panose="020F0502020204030204"/>
              </a:rPr>
              <a:t>INFLUENCES:  </a:t>
            </a:r>
          </a:p>
          <a:p>
            <a:pPr lvl="1"/>
            <a:r>
              <a:rPr lang="en-US" sz="1200">
                <a:cs typeface="Calibri" panose="020F0502020204030204"/>
              </a:rPr>
              <a:t>Gordon Ramsay</a:t>
            </a:r>
          </a:p>
          <a:p>
            <a:pPr lvl="1"/>
            <a:r>
              <a:rPr lang="en-US" sz="1200">
                <a:cs typeface="Calibri" panose="020F0502020204030204"/>
              </a:rPr>
              <a:t>Street Food</a:t>
            </a:r>
          </a:p>
          <a:p>
            <a:pPr marL="0" indent="0">
              <a:buNone/>
            </a:pPr>
            <a:r>
              <a:rPr lang="en-US" sz="1600">
                <a:cs typeface="Calibri" panose="020F0502020204030204"/>
              </a:rPr>
              <a:t>CHALLENGES: </a:t>
            </a:r>
          </a:p>
          <a:p>
            <a:pPr lvl="1"/>
            <a:r>
              <a:rPr lang="en-US" sz="1200">
                <a:cs typeface="Calibri" panose="020F0502020204030204"/>
              </a:rPr>
              <a:t>Finds internet advertising confusing</a:t>
            </a:r>
          </a:p>
          <a:p>
            <a:pPr lvl="1"/>
            <a:r>
              <a:rPr lang="en-US" sz="1200">
                <a:cs typeface="Calibri" panose="020F0502020204030204"/>
              </a:rPr>
              <a:t>Struggles to get new customers to find The Flying Spud</a:t>
            </a:r>
          </a:p>
          <a:p>
            <a:pPr marL="0" indent="0">
              <a:buNone/>
            </a:pPr>
            <a:r>
              <a:rPr lang="en-US" sz="1600">
                <a:cs typeface="Calibri" panose="020F0502020204030204"/>
              </a:rPr>
              <a:t>DAY IN LIFE:</a:t>
            </a:r>
          </a:p>
          <a:p>
            <a:pPr marL="742950" lvl="1" indent="-285750"/>
            <a:r>
              <a:rPr lang="en-US" sz="1200">
                <a:cs typeface="Calibri" panose="020F0502020204030204"/>
              </a:rPr>
              <a:t>Jim gets to the van at 6am to prep food for breakfast and the day ahead. He serves hungry workers from 7am to 7pm every day by himself as the owner/manager. </a:t>
            </a:r>
          </a:p>
          <a:p>
            <a:pPr marL="0" indent="0">
              <a:buNone/>
            </a:pPr>
            <a:r>
              <a:rPr lang="en-US" sz="1600">
                <a:cs typeface="Calibri" panose="020F0502020204030204"/>
              </a:rPr>
              <a:t>INTERESTS: </a:t>
            </a:r>
            <a:endParaRPr lang="en-US">
              <a:cs typeface="Calibri"/>
            </a:endParaRPr>
          </a:p>
          <a:p>
            <a:pPr lvl="1"/>
            <a:r>
              <a:rPr lang="en-US" sz="1200">
                <a:cs typeface="Calibri" panose="020F0502020204030204"/>
              </a:rPr>
              <a:t>Travelling, Sport, Independent food establishments</a:t>
            </a:r>
          </a:p>
        </p:txBody>
      </p:sp>
      <p:pic>
        <p:nvPicPr>
          <p:cNvPr id="4" name="Picture 4">
            <a:extLst>
              <a:ext uri="{FF2B5EF4-FFF2-40B4-BE49-F238E27FC236}">
                <a16:creationId xmlns:a16="http://schemas.microsoft.com/office/drawing/2014/main" id="{537E5A3C-95C8-4E3B-82F5-C20244A8B6BB}"/>
              </a:ext>
            </a:extLst>
          </p:cNvPr>
          <p:cNvPicPr>
            <a:picLocks noChangeAspect="1"/>
          </p:cNvPicPr>
          <p:nvPr/>
        </p:nvPicPr>
        <p:blipFill rotWithShape="1">
          <a:blip r:embed="rId2"/>
          <a:srcRect r="3" b="3"/>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3"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8">
            <a:extLst>
              <a:ext uri="{FF2B5EF4-FFF2-40B4-BE49-F238E27FC236}">
                <a16:creationId xmlns:a16="http://schemas.microsoft.com/office/drawing/2014/main" id="{CCBD927E-1C6C-42BA-9542-56BF93C5EBC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197452" y="918520"/>
            <a:ext cx="891039" cy="877236"/>
          </a:xfrm>
          <a:prstGeom prst="rect">
            <a:avLst/>
          </a:prstGeom>
        </p:spPr>
      </p:pic>
      <p:sp>
        <p:nvSpPr>
          <p:cNvPr id="9" name="TextBox 8">
            <a:extLst>
              <a:ext uri="{FF2B5EF4-FFF2-40B4-BE49-F238E27FC236}">
                <a16:creationId xmlns:a16="http://schemas.microsoft.com/office/drawing/2014/main" id="{5DF5019F-1CE9-4E0B-8A10-FE9AE4BEEF26}"/>
              </a:ext>
            </a:extLst>
          </p:cNvPr>
          <p:cNvSpPr txBox="1"/>
          <p:nvPr/>
        </p:nvSpPr>
        <p:spPr>
          <a:xfrm>
            <a:off x="3556371" y="4799013"/>
            <a:ext cx="2743200" cy="317500"/>
          </a:xfrm>
          <a:prstGeom prst="rect">
            <a:avLst/>
          </a:prstGeom>
        </p:spPr>
        <p:txBody>
          <a:bodyPr lIns="91440" tIns="45720" rIns="91440" bIns="45720" anchor="t">
            <a:normAutofit fontScale="92500" lnSpcReduction="20000"/>
          </a:bodyPr>
          <a:lstStyle/>
          <a:p>
            <a:endParaRPr lang="en-US">
              <a:cs typeface="Calibri"/>
            </a:endParaRPr>
          </a:p>
        </p:txBody>
      </p:sp>
    </p:spTree>
    <p:extLst>
      <p:ext uri="{BB962C8B-B14F-4D97-AF65-F5344CB8AC3E}">
        <p14:creationId xmlns:p14="http://schemas.microsoft.com/office/powerpoint/2010/main" val="3985023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person, indoor&#10;&#10;Description automatically generated">
            <a:extLst>
              <a:ext uri="{FF2B5EF4-FFF2-40B4-BE49-F238E27FC236}">
                <a16:creationId xmlns:a16="http://schemas.microsoft.com/office/drawing/2014/main" id="{EA874D43-55D6-490C-9498-2AAC13931C98}"/>
              </a:ext>
            </a:extLst>
          </p:cNvPr>
          <p:cNvPicPr>
            <a:picLocks noChangeAspect="1"/>
          </p:cNvPicPr>
          <p:nvPr/>
        </p:nvPicPr>
        <p:blipFill rotWithShape="1">
          <a:blip r:embed="rId2"/>
          <a:srcRect l="2398" r="21178" b="9091"/>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5EFC34-C6C3-4F09-94A7-A1598E7DFE48}"/>
              </a:ext>
            </a:extLst>
          </p:cNvPr>
          <p:cNvSpPr>
            <a:spLocks noGrp="1"/>
          </p:cNvSpPr>
          <p:nvPr>
            <p:ph type="title"/>
          </p:nvPr>
        </p:nvSpPr>
        <p:spPr>
          <a:xfrm>
            <a:off x="371094" y="1161288"/>
            <a:ext cx="3419783" cy="1124712"/>
          </a:xfrm>
        </p:spPr>
        <p:txBody>
          <a:bodyPr anchor="b">
            <a:normAutofit/>
          </a:bodyPr>
          <a:lstStyle/>
          <a:p>
            <a:r>
              <a:rPr lang="en-US" sz="2800">
                <a:ea typeface="+mj-lt"/>
                <a:cs typeface="+mj-lt"/>
              </a:rPr>
              <a:t>Barry Owner of Culloden Catering</a:t>
            </a:r>
            <a:endParaRPr lang="en-US" sz="2800">
              <a:cs typeface="Calibri Light"/>
            </a:endParaRP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D5B0049-8A8E-4761-AABA-E5FD8BC85544}"/>
              </a:ext>
            </a:extLst>
          </p:cNvPr>
          <p:cNvSpPr>
            <a:spLocks noGrp="1"/>
          </p:cNvSpPr>
          <p:nvPr>
            <p:ph idx="1"/>
          </p:nvPr>
        </p:nvSpPr>
        <p:spPr>
          <a:xfrm>
            <a:off x="371094" y="2718054"/>
            <a:ext cx="6321652" cy="3840727"/>
          </a:xfrm>
        </p:spPr>
        <p:txBody>
          <a:bodyPr vert="horz" lIns="91440" tIns="45720" rIns="91440" bIns="45720" rtlCol="0" anchor="t">
            <a:noAutofit/>
          </a:bodyPr>
          <a:lstStyle/>
          <a:p>
            <a:r>
              <a:rPr lang="en-US" sz="1050">
                <a:cs typeface="Calibri"/>
              </a:rPr>
              <a:t>Age: 45 years old</a:t>
            </a:r>
          </a:p>
          <a:p>
            <a:r>
              <a:rPr lang="en-US" sz="1050">
                <a:cs typeface="Calibri"/>
              </a:rPr>
              <a:t>Gender: Male</a:t>
            </a:r>
          </a:p>
          <a:p>
            <a:r>
              <a:rPr lang="en-US" sz="1050">
                <a:cs typeface="Calibri"/>
              </a:rPr>
              <a:t>Location: near Inverness (on the A9)</a:t>
            </a:r>
          </a:p>
          <a:p>
            <a:r>
              <a:rPr lang="en-US" sz="1050">
                <a:cs typeface="Calibri"/>
              </a:rPr>
              <a:t>Goals: Sell more food</a:t>
            </a:r>
          </a:p>
          <a:p>
            <a:pPr lvl="2"/>
            <a:r>
              <a:rPr lang="en-US" sz="1050">
                <a:cs typeface="Calibri"/>
              </a:rPr>
              <a:t>...by having more exposure and customers</a:t>
            </a:r>
          </a:p>
          <a:p>
            <a:pPr lvl="2"/>
            <a:r>
              <a:rPr lang="en-US" sz="1050">
                <a:cs typeface="Calibri"/>
              </a:rPr>
              <a:t>Have a larger consistent customer base</a:t>
            </a:r>
          </a:p>
          <a:p>
            <a:r>
              <a:rPr lang="en-US" sz="1050">
                <a:cs typeface="Calibri"/>
              </a:rPr>
              <a:t>Influences:     wants to be a successful small business owner</a:t>
            </a:r>
          </a:p>
          <a:p>
            <a:r>
              <a:rPr lang="en-US" sz="1050">
                <a:ea typeface="+mn-lt"/>
                <a:cs typeface="+mn-lt"/>
              </a:rPr>
              <a:t>Challenges:           Advertising is expensive</a:t>
            </a:r>
          </a:p>
          <a:p>
            <a:pPr lvl="2"/>
            <a:r>
              <a:rPr lang="en-US" sz="600">
                <a:ea typeface="+mn-lt"/>
                <a:cs typeface="+mn-lt"/>
              </a:rPr>
              <a:t>  </a:t>
            </a:r>
            <a:r>
              <a:rPr lang="en-US" sz="1100">
                <a:ea typeface="+mn-lt"/>
                <a:cs typeface="+mn-lt"/>
              </a:rPr>
              <a:t>Location is remote, most people unaware of the van</a:t>
            </a:r>
          </a:p>
          <a:p>
            <a:pPr lvl="2"/>
            <a:r>
              <a:rPr lang="en-US" sz="1050">
                <a:ea typeface="+mn-lt"/>
                <a:cs typeface="+mn-lt"/>
              </a:rPr>
              <a:t>Not always in the same place, not all customers are aware of the new location</a:t>
            </a:r>
            <a:endParaRPr lang="en-US" sz="600">
              <a:ea typeface="+mn-lt"/>
              <a:cs typeface="+mn-lt"/>
            </a:endParaRPr>
          </a:p>
          <a:p>
            <a:r>
              <a:rPr lang="en-US" sz="1050">
                <a:ea typeface="+mn-lt"/>
                <a:cs typeface="+mn-lt"/>
              </a:rPr>
              <a:t>Interests:     Cooking</a:t>
            </a:r>
          </a:p>
          <a:p>
            <a:pPr lvl="2"/>
            <a:r>
              <a:rPr lang="en-US" sz="1050">
                <a:ea typeface="+mn-lt"/>
                <a:cs typeface="+mn-lt"/>
              </a:rPr>
              <a:t>Football</a:t>
            </a:r>
          </a:p>
          <a:p>
            <a:pPr lvl="2"/>
            <a:r>
              <a:rPr lang="en-US" sz="1050">
                <a:ea typeface="+mn-lt"/>
                <a:cs typeface="+mn-lt"/>
              </a:rPr>
              <a:t>Drinking pints with his mate</a:t>
            </a:r>
            <a:endParaRPr lang="en-US"/>
          </a:p>
          <a:p>
            <a:r>
              <a:rPr lang="en-US" sz="1050">
                <a:cs typeface="Calibri"/>
              </a:rPr>
              <a:t>Day in the life: wakes up at 6:00am and gets to the burger van 6:45am,  preps food until the customers start to line up for breakfast, continues to server food till 4:30pm  and decides whether to move the  van to different location for the next day</a:t>
            </a:r>
            <a:endParaRPr lang="en-US"/>
          </a:p>
          <a:p>
            <a:pPr marL="0" indent="0">
              <a:buNone/>
            </a:pPr>
            <a:endParaRPr lang="en-US" sz="1100">
              <a:cs typeface="Calibri"/>
            </a:endParaRPr>
          </a:p>
          <a:p>
            <a:pPr marL="914400" lvl="2" indent="0">
              <a:buNone/>
            </a:pPr>
            <a:endParaRPr lang="en-US" sz="1100">
              <a:cs typeface="Calibri"/>
            </a:endParaRPr>
          </a:p>
        </p:txBody>
      </p:sp>
    </p:spTree>
    <p:extLst>
      <p:ext uri="{BB962C8B-B14F-4D97-AF65-F5344CB8AC3E}">
        <p14:creationId xmlns:p14="http://schemas.microsoft.com/office/powerpoint/2010/main" val="274304681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A550F5E-5BA1-4945-B846-B410E5788EBA}"/>
              </a:ext>
            </a:extLst>
          </p:cNvPr>
          <p:cNvSpPr>
            <a:spLocks noGrp="1"/>
          </p:cNvSpPr>
          <p:nvPr>
            <p:ph idx="1"/>
          </p:nvPr>
        </p:nvSpPr>
        <p:spPr>
          <a:xfrm>
            <a:off x="9172321" y="216630"/>
            <a:ext cx="4416677" cy="1566133"/>
          </a:xfrm>
        </p:spPr>
        <p:txBody>
          <a:bodyPr vert="horz" lIns="91440" tIns="45720" rIns="91440" bIns="45720" rtlCol="0" anchor="t">
            <a:normAutofit fontScale="85000" lnSpcReduction="20000"/>
          </a:bodyPr>
          <a:lstStyle/>
          <a:p>
            <a:pPr marL="0" indent="0">
              <a:buNone/>
            </a:pPr>
            <a:r>
              <a:rPr lang="en-US" sz="2000">
                <a:ea typeface="+mn-lt"/>
                <a:cs typeface="+mn-lt"/>
              </a:rPr>
              <a:t>About:</a:t>
            </a:r>
            <a:endParaRPr lang="ru-RU" sz="2000">
              <a:cs typeface="Calibri" panose="020F0502020204030204"/>
            </a:endParaRPr>
          </a:p>
          <a:p>
            <a:r>
              <a:rPr lang="en-US" sz="2000">
                <a:ea typeface="+mn-lt"/>
                <a:cs typeface="+mn-lt"/>
              </a:rPr>
              <a:t>Name - Jhon</a:t>
            </a:r>
            <a:endParaRPr lang="ru-RU" sz="2000"/>
          </a:p>
          <a:p>
            <a:r>
              <a:rPr lang="en-US" sz="2000">
                <a:ea typeface="+mn-lt"/>
                <a:cs typeface="+mn-lt"/>
              </a:rPr>
              <a:t>Age - 28 years old</a:t>
            </a:r>
            <a:endParaRPr lang="ru-RU" sz="2000"/>
          </a:p>
          <a:p>
            <a:r>
              <a:rPr lang="en-US" sz="2000">
                <a:ea typeface="+mn-lt"/>
                <a:cs typeface="+mn-lt"/>
              </a:rPr>
              <a:t>Location - Glasgow</a:t>
            </a:r>
            <a:endParaRPr lang="ru-RU" sz="2000"/>
          </a:p>
          <a:p>
            <a:r>
              <a:rPr lang="en-US" sz="2000">
                <a:ea typeface="+mn-lt"/>
                <a:cs typeface="+mn-lt"/>
              </a:rPr>
              <a:t>Gender – Male</a:t>
            </a:r>
            <a:endParaRPr lang="ru-RU" sz="2000"/>
          </a:p>
        </p:txBody>
      </p:sp>
      <p:pic>
        <p:nvPicPr>
          <p:cNvPr id="10" name="Рисунок 11" descr="Изображение выглядит как человек, собака, внешний, млекопитающее&#10;&#10;Автоматически созданное описание">
            <a:extLst>
              <a:ext uri="{FF2B5EF4-FFF2-40B4-BE49-F238E27FC236}">
                <a16:creationId xmlns:a16="http://schemas.microsoft.com/office/drawing/2014/main" id="{884A9D92-0179-4E4A-B051-E070CF5FC14D}"/>
              </a:ext>
            </a:extLst>
          </p:cNvPr>
          <p:cNvPicPr>
            <a:picLocks noChangeAspect="1"/>
          </p:cNvPicPr>
          <p:nvPr/>
        </p:nvPicPr>
        <p:blipFill>
          <a:blip r:embed="rId2"/>
          <a:stretch>
            <a:fillRect/>
          </a:stretch>
        </p:blipFill>
        <p:spPr>
          <a:xfrm>
            <a:off x="0" y="-345"/>
            <a:ext cx="4656666" cy="6858690"/>
          </a:xfrm>
          <a:prstGeom prst="rect">
            <a:avLst/>
          </a:prstGeom>
        </p:spPr>
      </p:pic>
      <p:sp>
        <p:nvSpPr>
          <p:cNvPr id="12" name="TextBox 11">
            <a:extLst>
              <a:ext uri="{FF2B5EF4-FFF2-40B4-BE49-F238E27FC236}">
                <a16:creationId xmlns:a16="http://schemas.microsoft.com/office/drawing/2014/main" id="{9E7D609C-03B1-4C7C-B432-ECA023B83AD6}"/>
              </a:ext>
            </a:extLst>
          </p:cNvPr>
          <p:cNvSpPr txBox="1"/>
          <p:nvPr/>
        </p:nvSpPr>
        <p:spPr>
          <a:xfrm>
            <a:off x="4839758" y="767292"/>
            <a:ext cx="6544733"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Goal:</a:t>
            </a:r>
            <a:endParaRPr lang="ru-RU"/>
          </a:p>
          <a:p>
            <a:r>
              <a:rPr lang="en-US">
                <a:ea typeface="+mn-lt"/>
                <a:cs typeface="+mn-lt"/>
              </a:rPr>
              <a:t>Wants to get promoted</a:t>
            </a:r>
            <a:endParaRPr lang="ru-RU"/>
          </a:p>
          <a:p>
            <a:r>
              <a:rPr lang="en-US">
                <a:ea typeface="+mn-lt"/>
                <a:cs typeface="+mn-lt"/>
              </a:rPr>
              <a:t>Be efficient at work</a:t>
            </a:r>
            <a:endParaRPr lang="ru-RU"/>
          </a:p>
          <a:p>
            <a:endParaRPr lang="ru-RU"/>
          </a:p>
          <a:p>
            <a:r>
              <a:rPr lang="en-US">
                <a:ea typeface="+mn-lt"/>
                <a:cs typeface="+mn-lt"/>
              </a:rPr>
              <a:t>Interests:</a:t>
            </a:r>
            <a:endParaRPr lang="ru-RU"/>
          </a:p>
          <a:p>
            <a:r>
              <a:rPr lang="en-US">
                <a:ea typeface="+mn-lt"/>
                <a:cs typeface="+mn-lt"/>
              </a:rPr>
              <a:t>Spending free time with the dog</a:t>
            </a:r>
            <a:endParaRPr lang="ru-RU"/>
          </a:p>
          <a:p>
            <a:r>
              <a:rPr lang="en-US">
                <a:ea typeface="+mn-lt"/>
                <a:cs typeface="+mn-lt"/>
              </a:rPr>
              <a:t>E</a:t>
            </a:r>
            <a:r>
              <a:rPr lang="ru-RU" err="1">
                <a:ea typeface="+mn-lt"/>
                <a:cs typeface="+mn-lt"/>
              </a:rPr>
              <a:t>at</a:t>
            </a:r>
            <a:r>
              <a:rPr lang="ru-RU">
                <a:ea typeface="+mn-lt"/>
                <a:cs typeface="+mn-lt"/>
              </a:rPr>
              <a:t> </a:t>
            </a:r>
            <a:r>
              <a:rPr lang="ru-RU" err="1">
                <a:ea typeface="+mn-lt"/>
                <a:cs typeface="+mn-lt"/>
              </a:rPr>
              <a:t>delicious</a:t>
            </a:r>
            <a:r>
              <a:rPr lang="ru-RU">
                <a:ea typeface="+mn-lt"/>
                <a:cs typeface="+mn-lt"/>
              </a:rPr>
              <a:t> </a:t>
            </a:r>
            <a:r>
              <a:rPr lang="ru-RU" err="1">
                <a:ea typeface="+mn-lt"/>
                <a:cs typeface="+mn-lt"/>
              </a:rPr>
              <a:t>food</a:t>
            </a:r>
            <a:endParaRPr lang="ru-RU" err="1"/>
          </a:p>
          <a:p>
            <a:endParaRPr lang="ru-RU">
              <a:cs typeface="Calibri"/>
            </a:endParaRPr>
          </a:p>
          <a:p>
            <a:r>
              <a:rPr lang="ru-RU" err="1">
                <a:ea typeface="+mn-lt"/>
                <a:cs typeface="+mn-lt"/>
              </a:rPr>
              <a:t>Influences</a:t>
            </a:r>
            <a:r>
              <a:rPr lang="ru-RU">
                <a:ea typeface="+mn-lt"/>
                <a:cs typeface="+mn-lt"/>
              </a:rPr>
              <a:t>:</a:t>
            </a:r>
          </a:p>
          <a:p>
            <a:r>
              <a:rPr lang="ru-RU">
                <a:ea typeface="+mn-lt"/>
                <a:cs typeface="+mn-lt"/>
              </a:rPr>
              <a:t>Get a </a:t>
            </a:r>
            <a:r>
              <a:rPr lang="ru-RU" err="1">
                <a:ea typeface="+mn-lt"/>
                <a:cs typeface="+mn-lt"/>
              </a:rPr>
              <a:t>promotion</a:t>
            </a:r>
            <a:endParaRPr lang="ru-RU" err="1"/>
          </a:p>
          <a:p>
            <a:endParaRPr lang="ru-RU">
              <a:ea typeface="+mn-lt"/>
              <a:cs typeface="+mn-lt"/>
            </a:endParaRPr>
          </a:p>
          <a:p>
            <a:r>
              <a:rPr lang="en-US">
                <a:ea typeface="+mn-lt"/>
                <a:cs typeface="+mn-lt"/>
              </a:rPr>
              <a:t>Challenges:</a:t>
            </a:r>
            <a:endParaRPr lang="ru-RU"/>
          </a:p>
          <a:p>
            <a:r>
              <a:rPr lang="en-US">
                <a:ea typeface="+mn-lt"/>
                <a:cs typeface="+mn-lt"/>
              </a:rPr>
              <a:t>John wants to get a promotion, but you can't be late for work for that. Because he spends all morning walking with his beloved dog, he doesn’t have time to cook breakfast.</a:t>
            </a:r>
            <a:endParaRPr lang="ru-RU"/>
          </a:p>
          <a:p>
            <a:endParaRPr lang="ru-RU"/>
          </a:p>
          <a:p>
            <a:r>
              <a:rPr lang="en-US">
                <a:ea typeface="+mn-lt"/>
                <a:cs typeface="+mn-lt"/>
              </a:rPr>
              <a:t>Day in the life:</a:t>
            </a:r>
            <a:endParaRPr lang="ru-RU"/>
          </a:p>
          <a:p>
            <a:r>
              <a:rPr lang="en-US">
                <a:ea typeface="+mn-lt"/>
                <a:cs typeface="+mn-lt"/>
              </a:rPr>
              <a:t>John wakes up at 7:00. Spends 30 minutes to wash and gather. Then he spends about 40 minutes walking the dog. He doesn't like to eat snacks, so he takes a new route to work to find an interesting place to eat. By 9:00 he comes to work, but this time he is hungry because he hasn't found anything.</a:t>
            </a:r>
            <a:endParaRPr lang="ru-RU"/>
          </a:p>
        </p:txBody>
      </p:sp>
    </p:spTree>
    <p:extLst>
      <p:ext uri="{BB962C8B-B14F-4D97-AF65-F5344CB8AC3E}">
        <p14:creationId xmlns:p14="http://schemas.microsoft.com/office/powerpoint/2010/main" val="2497095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User stories</a:t>
            </a:r>
            <a:endParaRPr lang="en-US" dirty="0"/>
          </a:p>
        </p:txBody>
      </p:sp>
    </p:spTree>
    <p:extLst>
      <p:ext uri="{BB962C8B-B14F-4D97-AF65-F5344CB8AC3E}">
        <p14:creationId xmlns:p14="http://schemas.microsoft.com/office/powerpoint/2010/main" val="1491918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670E-ACE8-499C-B5EA-FAB3AC26A232}"/>
              </a:ext>
            </a:extLst>
          </p:cNvPr>
          <p:cNvSpPr>
            <a:spLocks noGrp="1"/>
          </p:cNvSpPr>
          <p:nvPr>
            <p:ph type="title"/>
          </p:nvPr>
        </p:nvSpPr>
        <p:spPr/>
        <p:txBody>
          <a:bodyPr/>
          <a:lstStyle/>
          <a:p>
            <a:r>
              <a:rPr lang="en-US">
                <a:cs typeface="Calibri Light"/>
              </a:rPr>
              <a:t>Template</a:t>
            </a:r>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3948C64B-9534-4516-BF00-FB486DDEFDE0}"/>
              </a:ext>
            </a:extLst>
          </p:cNvPr>
          <p:cNvPicPr>
            <a:picLocks noGrp="1" noChangeAspect="1"/>
          </p:cNvPicPr>
          <p:nvPr>
            <p:ph idx="1"/>
          </p:nvPr>
        </p:nvPicPr>
        <p:blipFill>
          <a:blip r:embed="rId2"/>
          <a:stretch>
            <a:fillRect/>
          </a:stretch>
        </p:blipFill>
        <p:spPr>
          <a:xfrm>
            <a:off x="46061" y="1488328"/>
            <a:ext cx="9677400" cy="2466975"/>
          </a:xfrm>
        </p:spPr>
      </p:pic>
      <p:pic>
        <p:nvPicPr>
          <p:cNvPr id="5" name="Picture 5">
            <a:extLst>
              <a:ext uri="{FF2B5EF4-FFF2-40B4-BE49-F238E27FC236}">
                <a16:creationId xmlns:a16="http://schemas.microsoft.com/office/drawing/2014/main" id="{9E9B138A-648E-4D59-BD7B-FF3AAD4D9AEA}"/>
              </a:ext>
            </a:extLst>
          </p:cNvPr>
          <p:cNvPicPr>
            <a:picLocks noChangeAspect="1"/>
          </p:cNvPicPr>
          <p:nvPr/>
        </p:nvPicPr>
        <p:blipFill>
          <a:blip r:embed="rId3"/>
          <a:stretch>
            <a:fillRect/>
          </a:stretch>
        </p:blipFill>
        <p:spPr>
          <a:xfrm>
            <a:off x="44355" y="3955611"/>
            <a:ext cx="5386387" cy="2643223"/>
          </a:xfrm>
          <a:prstGeom prst="rect">
            <a:avLst/>
          </a:prstGeom>
        </p:spPr>
      </p:pic>
    </p:spTree>
    <p:extLst>
      <p:ext uri="{BB962C8B-B14F-4D97-AF65-F5344CB8AC3E}">
        <p14:creationId xmlns:p14="http://schemas.microsoft.com/office/powerpoint/2010/main" val="29034986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72483BE41084648952823EB73E57DA9" ma:contentTypeVersion="4" ma:contentTypeDescription="Create a new document." ma:contentTypeScope="" ma:versionID="a9685b58d7887641727e537c23f4fe4c">
  <xsd:schema xmlns:xsd="http://www.w3.org/2001/XMLSchema" xmlns:xs="http://www.w3.org/2001/XMLSchema" xmlns:p="http://schemas.microsoft.com/office/2006/metadata/properties" xmlns:ns2="7c1ddba9-2105-4c6a-bb81-0e2bd56d9f78" targetNamespace="http://schemas.microsoft.com/office/2006/metadata/properties" ma:root="true" ma:fieldsID="5e57b9dbee33e5b6ba8c4957b29687cc" ns2:_="">
    <xsd:import namespace="7c1ddba9-2105-4c6a-bb81-0e2bd56d9f7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ddba9-2105-4c6a-bb81-0e2bd56d9f7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0E5315-0AD4-4D77-9507-34750B7652E2}">
  <ds:schemaRefs>
    <ds:schemaRef ds:uri="http://purl.org/dc/terms/"/>
    <ds:schemaRef ds:uri="http://purl.org/dc/elements/1.1/"/>
    <ds:schemaRef ds:uri="http://schemas.microsoft.com/office/2006/metadata/properties"/>
    <ds:schemaRef ds:uri="http://www.w3.org/XML/1998/namespace"/>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7c1ddba9-2105-4c6a-bb81-0e2bd56d9f78"/>
  </ds:schemaRefs>
</ds:datastoreItem>
</file>

<file path=customXml/itemProps2.xml><?xml version="1.0" encoding="utf-8"?>
<ds:datastoreItem xmlns:ds="http://schemas.openxmlformats.org/officeDocument/2006/customXml" ds:itemID="{BF4DCF18-56AB-4A5E-8C47-DB4C91D34609}">
  <ds:schemaRefs>
    <ds:schemaRef ds:uri="http://schemas.microsoft.com/sharepoint/v3/contenttype/forms"/>
  </ds:schemaRefs>
</ds:datastoreItem>
</file>

<file path=customXml/itemProps3.xml><?xml version="1.0" encoding="utf-8"?>
<ds:datastoreItem xmlns:ds="http://schemas.openxmlformats.org/officeDocument/2006/customXml" ds:itemID="{D53B56A4-A4CE-4B8C-BF2E-0DEE9834AD98}">
  <ds:schemaRefs>
    <ds:schemaRef ds:uri="7c1ddba9-2105-4c6a-bb81-0e2bd56d9f7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1448</Words>
  <Application>Microsoft Office PowerPoint</Application>
  <PresentationFormat>Widescreen</PresentationFormat>
  <Paragraphs>147</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Personas</vt:lpstr>
      <vt:lpstr>Template</vt:lpstr>
      <vt:lpstr>Gordon(Travelling foodie)</vt:lpstr>
      <vt:lpstr>Ron (4th year business major)</vt:lpstr>
      <vt:lpstr>Jim -(Owner of The Flying Spud)</vt:lpstr>
      <vt:lpstr>Barry Owner of Culloden Catering</vt:lpstr>
      <vt:lpstr>PowerPoint Presentation</vt:lpstr>
      <vt:lpstr>User stories</vt:lpstr>
      <vt:lpstr>Template</vt:lpstr>
      <vt:lpstr>Barry's user story</vt:lpstr>
      <vt:lpstr>Ronald's User Story</vt:lpstr>
      <vt:lpstr>Jim's User Story</vt:lpstr>
      <vt:lpstr>Jhons's user story</vt:lpstr>
      <vt:lpstr>Gordon's user stories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Alex Chak (student)</cp:lastModifiedBy>
  <cp:revision>1</cp:revision>
  <dcterms:created xsi:type="dcterms:W3CDTF">2021-10-20T11:26:30Z</dcterms:created>
  <dcterms:modified xsi:type="dcterms:W3CDTF">2021-10-25T01:33:41Z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0x010100672483BE41084648952823EB73E57DA9</vt:lpwstr>
  </property>
</Properties>
</file>